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Lst>
  <p:notesMasterIdLst>
    <p:notesMasterId r:id="rId17"/>
  </p:notesMasterIdLst>
  <p:handoutMasterIdLst>
    <p:handoutMasterId r:id="rId18"/>
  </p:handoutMasterIdLst>
  <p:sldIdLst>
    <p:sldId id="299" r:id="rId6"/>
    <p:sldId id="1243" r:id="rId7"/>
    <p:sldId id="1291" r:id="rId8"/>
    <p:sldId id="1259" r:id="rId9"/>
    <p:sldId id="1280" r:id="rId10"/>
    <p:sldId id="1281" r:id="rId11"/>
    <p:sldId id="1253" r:id="rId12"/>
    <p:sldId id="1274" r:id="rId13"/>
    <p:sldId id="1289" r:id="rId14"/>
    <p:sldId id="1290" r:id="rId15"/>
    <p:sldId id="1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KAI,KAZUHIRO (Agilent JPN)" initials="S(J" lastIdx="1" clrIdx="0">
    <p:extLst>
      <p:ext uri="{19B8F6BF-5375-455C-9EA6-DF929625EA0E}">
        <p15:presenceInfo xmlns:p15="http://schemas.microsoft.com/office/powerpoint/2012/main" userId="S::kazuhiro_sakai@agilent.com::8a9380ee-3a14-4eb8-afda-60e56e2fa5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DD3AD6-64C5-4B88-B468-66A2B40DE911}" v="88" dt="2021-06-28T01:11:01.93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18" autoAdjust="0"/>
    <p:restoredTop sz="77412" autoAdjust="0"/>
  </p:normalViewPr>
  <p:slideViewPr>
    <p:cSldViewPr snapToGrid="0">
      <p:cViewPr varScale="1">
        <p:scale>
          <a:sx n="66" d="100"/>
          <a:sy n="66" d="100"/>
        </p:scale>
        <p:origin x="179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KAI,KAZUHIRO (Agilent JPN)" userId="8a9380ee-3a14-4eb8-afda-60e56e2fa589" providerId="ADAL" clId="{20BC71C1-E154-4839-A772-6FCB57CDF70B}"/>
    <pc:docChg chg="undo custSel addSld delSld modSld sldOrd">
      <pc:chgData name="SAKAI,KAZUHIRO (Agilent JPN)" userId="8a9380ee-3a14-4eb8-afda-60e56e2fa589" providerId="ADAL" clId="{20BC71C1-E154-4839-A772-6FCB57CDF70B}" dt="2020-12-14T06:51:44.533" v="2035" actId="1076"/>
      <pc:docMkLst>
        <pc:docMk/>
      </pc:docMkLst>
      <pc:sldChg chg="del">
        <pc:chgData name="SAKAI,KAZUHIRO (Agilent JPN)" userId="8a9380ee-3a14-4eb8-afda-60e56e2fa589" providerId="ADAL" clId="{20BC71C1-E154-4839-A772-6FCB57CDF70B}" dt="2020-12-10T01:32:59.344" v="173" actId="2696"/>
        <pc:sldMkLst>
          <pc:docMk/>
          <pc:sldMk cId="704270395" sldId="1232"/>
        </pc:sldMkLst>
      </pc:sldChg>
      <pc:sldChg chg="modSp add">
        <pc:chgData name="SAKAI,KAZUHIRO (Agilent JPN)" userId="8a9380ee-3a14-4eb8-afda-60e56e2fa589" providerId="ADAL" clId="{20BC71C1-E154-4839-A772-6FCB57CDF70B}" dt="2020-12-14T03:51:15.234" v="1470" actId="20577"/>
        <pc:sldMkLst>
          <pc:docMk/>
          <pc:sldMk cId="3675392364" sldId="1232"/>
        </pc:sldMkLst>
        <pc:spChg chg="mod">
          <ac:chgData name="SAKAI,KAZUHIRO (Agilent JPN)" userId="8a9380ee-3a14-4eb8-afda-60e56e2fa589" providerId="ADAL" clId="{20BC71C1-E154-4839-A772-6FCB57CDF70B}" dt="2020-12-14T03:51:15.234" v="1470" actId="20577"/>
          <ac:spMkLst>
            <pc:docMk/>
            <pc:sldMk cId="3675392364" sldId="1232"/>
            <ac:spMk id="5" creationId="{6C6D707F-3B7E-4DD6-86F7-B6728129A126}"/>
          </ac:spMkLst>
        </pc:spChg>
      </pc:sldChg>
      <pc:sldChg chg="add">
        <pc:chgData name="SAKAI,KAZUHIRO (Agilent JPN)" userId="8a9380ee-3a14-4eb8-afda-60e56e2fa589" providerId="ADAL" clId="{20BC71C1-E154-4839-A772-6FCB57CDF70B}" dt="2020-12-10T01:33:21.243" v="183"/>
        <pc:sldMkLst>
          <pc:docMk/>
          <pc:sldMk cId="1889209440" sldId="1233"/>
        </pc:sldMkLst>
      </pc:sldChg>
      <pc:sldChg chg="del">
        <pc:chgData name="SAKAI,KAZUHIRO (Agilent JPN)" userId="8a9380ee-3a14-4eb8-afda-60e56e2fa589" providerId="ADAL" clId="{20BC71C1-E154-4839-A772-6FCB57CDF70B}" dt="2020-12-10T01:33:19.629" v="181" actId="2696"/>
        <pc:sldMkLst>
          <pc:docMk/>
          <pc:sldMk cId="2424307632" sldId="1233"/>
        </pc:sldMkLst>
      </pc:sldChg>
      <pc:sldChg chg="del">
        <pc:chgData name="SAKAI,KAZUHIRO (Agilent JPN)" userId="8a9380ee-3a14-4eb8-afda-60e56e2fa589" providerId="ADAL" clId="{20BC71C1-E154-4839-A772-6FCB57CDF70B}" dt="2020-12-10T01:33:19.563" v="180" actId="2696"/>
        <pc:sldMkLst>
          <pc:docMk/>
          <pc:sldMk cId="2540481116" sldId="1234"/>
        </pc:sldMkLst>
      </pc:sldChg>
      <pc:sldChg chg="modSp add">
        <pc:chgData name="SAKAI,KAZUHIRO (Agilent JPN)" userId="8a9380ee-3a14-4eb8-afda-60e56e2fa589" providerId="ADAL" clId="{20BC71C1-E154-4839-A772-6FCB57CDF70B}" dt="2020-12-14T03:51:42.083" v="1471" actId="20577"/>
        <pc:sldMkLst>
          <pc:docMk/>
          <pc:sldMk cId="3169549278" sldId="1234"/>
        </pc:sldMkLst>
        <pc:spChg chg="mod">
          <ac:chgData name="SAKAI,KAZUHIRO (Agilent JPN)" userId="8a9380ee-3a14-4eb8-afda-60e56e2fa589" providerId="ADAL" clId="{20BC71C1-E154-4839-A772-6FCB57CDF70B}" dt="2020-12-14T03:51:42.083" v="1471" actId="20577"/>
          <ac:spMkLst>
            <pc:docMk/>
            <pc:sldMk cId="3169549278" sldId="1234"/>
            <ac:spMk id="4" creationId="{F9B0FE00-46F5-4907-A912-3B1FEE73FDCF}"/>
          </ac:spMkLst>
        </pc:spChg>
      </pc:sldChg>
      <pc:sldChg chg="modSp add">
        <pc:chgData name="SAKAI,KAZUHIRO (Agilent JPN)" userId="8a9380ee-3a14-4eb8-afda-60e56e2fa589" providerId="ADAL" clId="{20BC71C1-E154-4839-A772-6FCB57CDF70B}" dt="2020-12-14T03:53:40.619" v="1477" actId="20577"/>
        <pc:sldMkLst>
          <pc:docMk/>
          <pc:sldMk cId="2631684897" sldId="1235"/>
        </pc:sldMkLst>
        <pc:spChg chg="mod">
          <ac:chgData name="SAKAI,KAZUHIRO (Agilent JPN)" userId="8a9380ee-3a14-4eb8-afda-60e56e2fa589" providerId="ADAL" clId="{20BC71C1-E154-4839-A772-6FCB57CDF70B}" dt="2020-12-14T03:53:40.619" v="1477" actId="20577"/>
          <ac:spMkLst>
            <pc:docMk/>
            <pc:sldMk cId="2631684897" sldId="1235"/>
            <ac:spMk id="19" creationId="{B034D050-0839-4D8A-8917-0342F8AD462F}"/>
          </ac:spMkLst>
        </pc:spChg>
      </pc:sldChg>
      <pc:sldChg chg="del">
        <pc:chgData name="SAKAI,KAZUHIRO (Agilent JPN)" userId="8a9380ee-3a14-4eb8-afda-60e56e2fa589" providerId="ADAL" clId="{20BC71C1-E154-4839-A772-6FCB57CDF70B}" dt="2020-12-10T01:33:19.709" v="182" actId="2696"/>
        <pc:sldMkLst>
          <pc:docMk/>
          <pc:sldMk cId="3634984371" sldId="1235"/>
        </pc:sldMkLst>
      </pc:sldChg>
      <pc:sldChg chg="modSp add">
        <pc:chgData name="SAKAI,KAZUHIRO (Agilent JPN)" userId="8a9380ee-3a14-4eb8-afda-60e56e2fa589" providerId="ADAL" clId="{20BC71C1-E154-4839-A772-6FCB57CDF70B}" dt="2020-12-14T03:48:44.308" v="1468" actId="20577"/>
        <pc:sldMkLst>
          <pc:docMk/>
          <pc:sldMk cId="1230393448" sldId="1237"/>
        </pc:sldMkLst>
        <pc:graphicFrameChg chg="modGraphic">
          <ac:chgData name="SAKAI,KAZUHIRO (Agilent JPN)" userId="8a9380ee-3a14-4eb8-afda-60e56e2fa589" providerId="ADAL" clId="{20BC71C1-E154-4839-A772-6FCB57CDF70B}" dt="2020-12-14T03:48:44.308" v="1468" actId="20577"/>
          <ac:graphicFrameMkLst>
            <pc:docMk/>
            <pc:sldMk cId="1230393448" sldId="1237"/>
            <ac:graphicFrameMk id="3" creationId="{F40208BC-EDF3-4DBA-B184-E027F9786FF7}"/>
          </ac:graphicFrameMkLst>
        </pc:graphicFrameChg>
      </pc:sldChg>
      <pc:sldChg chg="modSp del">
        <pc:chgData name="SAKAI,KAZUHIRO (Agilent JPN)" userId="8a9380ee-3a14-4eb8-afda-60e56e2fa589" providerId="ADAL" clId="{20BC71C1-E154-4839-A772-6FCB57CDF70B}" dt="2020-12-10T01:32:59.289" v="172" actId="2696"/>
        <pc:sldMkLst>
          <pc:docMk/>
          <pc:sldMk cId="1338613822" sldId="1237"/>
        </pc:sldMkLst>
        <pc:spChg chg="mod">
          <ac:chgData name="SAKAI,KAZUHIRO (Agilent JPN)" userId="8a9380ee-3a14-4eb8-afda-60e56e2fa589" providerId="ADAL" clId="{20BC71C1-E154-4839-A772-6FCB57CDF70B}" dt="2020-12-10T01:24:06.042" v="5" actId="1076"/>
          <ac:spMkLst>
            <pc:docMk/>
            <pc:sldMk cId="1338613822" sldId="1237"/>
            <ac:spMk id="14" creationId="{06FC7CBD-79B6-49AE-AC15-27C74AA85274}"/>
          </ac:spMkLst>
        </pc:spChg>
        <pc:spChg chg="mod">
          <ac:chgData name="SAKAI,KAZUHIRO (Agilent JPN)" userId="8a9380ee-3a14-4eb8-afda-60e56e2fa589" providerId="ADAL" clId="{20BC71C1-E154-4839-A772-6FCB57CDF70B}" dt="2020-12-10T01:24:06.042" v="5" actId="1076"/>
          <ac:spMkLst>
            <pc:docMk/>
            <pc:sldMk cId="1338613822" sldId="1237"/>
            <ac:spMk id="15" creationId="{BDC4DC7E-64E1-4915-898F-C20F5F98E4A9}"/>
          </ac:spMkLst>
        </pc:spChg>
        <pc:picChg chg="mod">
          <ac:chgData name="SAKAI,KAZUHIRO (Agilent JPN)" userId="8a9380ee-3a14-4eb8-afda-60e56e2fa589" providerId="ADAL" clId="{20BC71C1-E154-4839-A772-6FCB57CDF70B}" dt="2020-12-10T01:24:06.042" v="5" actId="1076"/>
          <ac:picMkLst>
            <pc:docMk/>
            <pc:sldMk cId="1338613822" sldId="1237"/>
            <ac:picMk id="11" creationId="{2B47E013-9CCB-4A6D-8141-74279D806F19}"/>
          </ac:picMkLst>
        </pc:picChg>
        <pc:picChg chg="mod">
          <ac:chgData name="SAKAI,KAZUHIRO (Agilent JPN)" userId="8a9380ee-3a14-4eb8-afda-60e56e2fa589" providerId="ADAL" clId="{20BC71C1-E154-4839-A772-6FCB57CDF70B}" dt="2020-12-10T01:24:06.042" v="5" actId="1076"/>
          <ac:picMkLst>
            <pc:docMk/>
            <pc:sldMk cId="1338613822" sldId="1237"/>
            <ac:picMk id="12" creationId="{B519C2CB-34FE-438B-B995-531CA42AE320}"/>
          </ac:picMkLst>
        </pc:picChg>
        <pc:picChg chg="mod">
          <ac:chgData name="SAKAI,KAZUHIRO (Agilent JPN)" userId="8a9380ee-3a14-4eb8-afda-60e56e2fa589" providerId="ADAL" clId="{20BC71C1-E154-4839-A772-6FCB57CDF70B}" dt="2020-12-10T01:24:06.042" v="5" actId="1076"/>
          <ac:picMkLst>
            <pc:docMk/>
            <pc:sldMk cId="1338613822" sldId="1237"/>
            <ac:picMk id="13" creationId="{9F438C52-0DFB-4D96-B278-FDEB476D7BAF}"/>
          </ac:picMkLst>
        </pc:picChg>
      </pc:sldChg>
      <pc:sldChg chg="add">
        <pc:chgData name="SAKAI,KAZUHIRO (Agilent JPN)" userId="8a9380ee-3a14-4eb8-afda-60e56e2fa589" providerId="ADAL" clId="{20BC71C1-E154-4839-A772-6FCB57CDF70B}" dt="2020-12-10T01:33:28.641" v="185"/>
        <pc:sldMkLst>
          <pc:docMk/>
          <pc:sldMk cId="617831294" sldId="1238"/>
        </pc:sldMkLst>
      </pc:sldChg>
      <pc:sldChg chg="del">
        <pc:chgData name="SAKAI,KAZUHIRO (Agilent JPN)" userId="8a9380ee-3a14-4eb8-afda-60e56e2fa589" providerId="ADAL" clId="{20BC71C1-E154-4839-A772-6FCB57CDF70B}" dt="2020-12-10T01:33:23.588" v="184" actId="2696"/>
        <pc:sldMkLst>
          <pc:docMk/>
          <pc:sldMk cId="4232680391" sldId="1238"/>
        </pc:sldMkLst>
      </pc:sldChg>
      <pc:sldChg chg="del">
        <pc:chgData name="SAKAI,KAZUHIRO (Agilent JPN)" userId="8a9380ee-3a14-4eb8-afda-60e56e2fa589" providerId="ADAL" clId="{20BC71C1-E154-4839-A772-6FCB57CDF70B}" dt="2020-12-10T01:33:19.406" v="179" actId="2696"/>
        <pc:sldMkLst>
          <pc:docMk/>
          <pc:sldMk cId="1737547829" sldId="1239"/>
        </pc:sldMkLst>
      </pc:sldChg>
      <pc:sldChg chg="add">
        <pc:chgData name="SAKAI,KAZUHIRO (Agilent JPN)" userId="8a9380ee-3a14-4eb8-afda-60e56e2fa589" providerId="ADAL" clId="{20BC71C1-E154-4839-A772-6FCB57CDF70B}" dt="2020-12-10T01:33:21.243" v="183"/>
        <pc:sldMkLst>
          <pc:docMk/>
          <pc:sldMk cId="2087299593" sldId="1239"/>
        </pc:sldMkLst>
      </pc:sldChg>
      <pc:sldChg chg="addSp delSp modSp add">
        <pc:chgData name="SAKAI,KAZUHIRO (Agilent JPN)" userId="8a9380ee-3a14-4eb8-afda-60e56e2fa589" providerId="ADAL" clId="{20BC71C1-E154-4839-A772-6FCB57CDF70B}" dt="2020-12-14T06:07:48.830" v="1946" actId="1035"/>
        <pc:sldMkLst>
          <pc:docMk/>
          <pc:sldMk cId="1078782391" sldId="1240"/>
        </pc:sldMkLst>
        <pc:spChg chg="add del mod">
          <ac:chgData name="SAKAI,KAZUHIRO (Agilent JPN)" userId="8a9380ee-3a14-4eb8-afda-60e56e2fa589" providerId="ADAL" clId="{20BC71C1-E154-4839-A772-6FCB57CDF70B}" dt="2020-12-14T04:18:30.452" v="1785"/>
          <ac:spMkLst>
            <pc:docMk/>
            <pc:sldMk cId="1078782391" sldId="1240"/>
            <ac:spMk id="2" creationId="{0ABD1A10-1BDE-4675-ADB3-F8D963582AA9}"/>
          </ac:spMkLst>
        </pc:spChg>
        <pc:spChg chg="del">
          <ac:chgData name="SAKAI,KAZUHIRO (Agilent JPN)" userId="8a9380ee-3a14-4eb8-afda-60e56e2fa589" providerId="ADAL" clId="{20BC71C1-E154-4839-A772-6FCB57CDF70B}" dt="2020-12-10T01:23:44.236" v="2" actId="478"/>
          <ac:spMkLst>
            <pc:docMk/>
            <pc:sldMk cId="1078782391" sldId="1240"/>
            <ac:spMk id="2" creationId="{4C1AC830-7BDE-407E-8978-33A0018FA9A5}"/>
          </ac:spMkLst>
        </pc:spChg>
        <pc:spChg chg="add mod">
          <ac:chgData name="SAKAI,KAZUHIRO (Agilent JPN)" userId="8a9380ee-3a14-4eb8-afda-60e56e2fa589" providerId="ADAL" clId="{20BC71C1-E154-4839-A772-6FCB57CDF70B}" dt="2020-12-14T06:07:48.830" v="1946" actId="1035"/>
          <ac:spMkLst>
            <pc:docMk/>
            <pc:sldMk cId="1078782391" sldId="1240"/>
            <ac:spMk id="3" creationId="{9D04F3FD-8B7E-48F6-B3B7-206BCA72D2EC}"/>
          </ac:spMkLst>
        </pc:spChg>
        <pc:spChg chg="del mod">
          <ac:chgData name="SAKAI,KAZUHIRO (Agilent JPN)" userId="8a9380ee-3a14-4eb8-afda-60e56e2fa589" providerId="ADAL" clId="{20BC71C1-E154-4839-A772-6FCB57CDF70B}" dt="2020-12-10T01:23:44.236" v="2" actId="478"/>
          <ac:spMkLst>
            <pc:docMk/>
            <pc:sldMk cId="1078782391" sldId="1240"/>
            <ac:spMk id="3" creationId="{A90F116F-E91F-4D49-9A67-ED69BB88362B}"/>
          </ac:spMkLst>
        </pc:spChg>
        <pc:spChg chg="del">
          <ac:chgData name="SAKAI,KAZUHIRO (Agilent JPN)" userId="8a9380ee-3a14-4eb8-afda-60e56e2fa589" providerId="ADAL" clId="{20BC71C1-E154-4839-A772-6FCB57CDF70B}" dt="2020-12-10T01:23:44.236" v="2" actId="478"/>
          <ac:spMkLst>
            <pc:docMk/>
            <pc:sldMk cId="1078782391" sldId="1240"/>
            <ac:spMk id="4" creationId="{C9C6AE4B-D44B-4992-9D96-4E828D18B853}"/>
          </ac:spMkLst>
        </pc:spChg>
        <pc:spChg chg="add mod">
          <ac:chgData name="SAKAI,KAZUHIRO (Agilent JPN)" userId="8a9380ee-3a14-4eb8-afda-60e56e2fa589" providerId="ADAL" clId="{20BC71C1-E154-4839-A772-6FCB57CDF70B}" dt="2020-12-14T06:07:48.830" v="1946" actId="1035"/>
          <ac:spMkLst>
            <pc:docMk/>
            <pc:sldMk cId="1078782391" sldId="1240"/>
            <ac:spMk id="4" creationId="{D610CFEA-0093-4D02-BFF4-1411B7452257}"/>
          </ac:spMkLst>
        </pc:spChg>
        <pc:spChg chg="add mod">
          <ac:chgData name="SAKAI,KAZUHIRO (Agilent JPN)" userId="8a9380ee-3a14-4eb8-afda-60e56e2fa589" providerId="ADAL" clId="{20BC71C1-E154-4839-A772-6FCB57CDF70B}" dt="2020-12-14T06:07:48.830" v="1946" actId="1035"/>
          <ac:spMkLst>
            <pc:docMk/>
            <pc:sldMk cId="1078782391" sldId="1240"/>
            <ac:spMk id="5" creationId="{5EE3D178-A4D0-441C-8873-C2223FE8F984}"/>
          </ac:spMkLst>
        </pc:spChg>
        <pc:spChg chg="add del mod">
          <ac:chgData name="SAKAI,KAZUHIRO (Agilent JPN)" userId="8a9380ee-3a14-4eb8-afda-60e56e2fa589" providerId="ADAL" clId="{20BC71C1-E154-4839-A772-6FCB57CDF70B}" dt="2020-12-10T01:26:17.077" v="49" actId="478"/>
          <ac:spMkLst>
            <pc:docMk/>
            <pc:sldMk cId="1078782391" sldId="1240"/>
            <ac:spMk id="9" creationId="{44D8BD43-239D-4F44-A7C2-656B380A6992}"/>
          </ac:spMkLst>
        </pc:spChg>
        <pc:spChg chg="add del">
          <ac:chgData name="SAKAI,KAZUHIRO (Agilent JPN)" userId="8a9380ee-3a14-4eb8-afda-60e56e2fa589" providerId="ADAL" clId="{20BC71C1-E154-4839-A772-6FCB57CDF70B}" dt="2020-12-10T01:26:17.077" v="49" actId="478"/>
          <ac:spMkLst>
            <pc:docMk/>
            <pc:sldMk cId="1078782391" sldId="1240"/>
            <ac:spMk id="10" creationId="{12219FA4-D6F2-448C-B183-85DFAA00E783}"/>
          </ac:spMkLst>
        </pc:spChg>
        <pc:spChg chg="add mod">
          <ac:chgData name="SAKAI,KAZUHIRO (Agilent JPN)" userId="8a9380ee-3a14-4eb8-afda-60e56e2fa589" providerId="ADAL" clId="{20BC71C1-E154-4839-A772-6FCB57CDF70B}" dt="2020-12-10T01:40:24.418" v="377" actId="14100"/>
          <ac:spMkLst>
            <pc:docMk/>
            <pc:sldMk cId="1078782391" sldId="1240"/>
            <ac:spMk id="11" creationId="{7899BB8E-F691-47E2-91EE-EED3FF76D7DC}"/>
          </ac:spMkLst>
        </pc:spChg>
        <pc:spChg chg="add mod">
          <ac:chgData name="SAKAI,KAZUHIRO (Agilent JPN)" userId="8a9380ee-3a14-4eb8-afda-60e56e2fa589" providerId="ADAL" clId="{20BC71C1-E154-4839-A772-6FCB57CDF70B}" dt="2020-12-10T02:46:58.906" v="631" actId="1035"/>
          <ac:spMkLst>
            <pc:docMk/>
            <pc:sldMk cId="1078782391" sldId="1240"/>
            <ac:spMk id="12" creationId="{19E09498-F97C-495D-BD1D-69B092F6C23C}"/>
          </ac:spMkLst>
        </pc:spChg>
        <pc:spChg chg="add del mod">
          <ac:chgData name="SAKAI,KAZUHIRO (Agilent JPN)" userId="8a9380ee-3a14-4eb8-afda-60e56e2fa589" providerId="ADAL" clId="{20BC71C1-E154-4839-A772-6FCB57CDF70B}" dt="2020-12-10T02:52:32.663" v="670"/>
          <ac:spMkLst>
            <pc:docMk/>
            <pc:sldMk cId="1078782391" sldId="1240"/>
            <ac:spMk id="13" creationId="{4CFE039C-A710-426E-B89E-0B6299B60752}"/>
          </ac:spMkLst>
        </pc:spChg>
        <pc:spChg chg="add del mod">
          <ac:chgData name="SAKAI,KAZUHIRO (Agilent JPN)" userId="8a9380ee-3a14-4eb8-afda-60e56e2fa589" providerId="ADAL" clId="{20BC71C1-E154-4839-A772-6FCB57CDF70B}" dt="2020-12-10T01:30:49.303" v="147" actId="478"/>
          <ac:spMkLst>
            <pc:docMk/>
            <pc:sldMk cId="1078782391" sldId="1240"/>
            <ac:spMk id="14" creationId="{D7725E28-242C-47DD-8963-EB2F95AF524D}"/>
          </ac:spMkLst>
        </pc:spChg>
        <pc:spChg chg="add del mod">
          <ac:chgData name="SAKAI,KAZUHIRO (Agilent JPN)" userId="8a9380ee-3a14-4eb8-afda-60e56e2fa589" providerId="ADAL" clId="{20BC71C1-E154-4839-A772-6FCB57CDF70B}" dt="2020-12-10T01:42:21.352" v="415" actId="478"/>
          <ac:spMkLst>
            <pc:docMk/>
            <pc:sldMk cId="1078782391" sldId="1240"/>
            <ac:spMk id="16" creationId="{6B1D74C6-EF38-4048-BDF8-5B2899CDF82A}"/>
          </ac:spMkLst>
        </pc:spChg>
        <pc:spChg chg="add mod">
          <ac:chgData name="SAKAI,KAZUHIRO (Agilent JPN)" userId="8a9380ee-3a14-4eb8-afda-60e56e2fa589" providerId="ADAL" clId="{20BC71C1-E154-4839-A772-6FCB57CDF70B}" dt="2020-12-14T06:07:48.830" v="1946" actId="1035"/>
          <ac:spMkLst>
            <pc:docMk/>
            <pc:sldMk cId="1078782391" sldId="1240"/>
            <ac:spMk id="17" creationId="{4105DE31-8FB1-4A83-9453-065558A0DA09}"/>
          </ac:spMkLst>
        </pc:spChg>
        <pc:spChg chg="add del">
          <ac:chgData name="SAKAI,KAZUHIRO (Agilent JPN)" userId="8a9380ee-3a14-4eb8-afda-60e56e2fa589" providerId="ADAL" clId="{20BC71C1-E154-4839-A772-6FCB57CDF70B}" dt="2020-12-10T01:32:31.820" v="167" actId="478"/>
          <ac:spMkLst>
            <pc:docMk/>
            <pc:sldMk cId="1078782391" sldId="1240"/>
            <ac:spMk id="20" creationId="{1577F4BA-FEEC-4C70-B21B-09A32C9C7589}"/>
          </ac:spMkLst>
        </pc:spChg>
        <pc:spChg chg="add del mod">
          <ac:chgData name="SAKAI,KAZUHIRO (Agilent JPN)" userId="8a9380ee-3a14-4eb8-afda-60e56e2fa589" providerId="ADAL" clId="{20BC71C1-E154-4839-A772-6FCB57CDF70B}" dt="2020-12-10T01:38:33.409" v="353" actId="478"/>
          <ac:spMkLst>
            <pc:docMk/>
            <pc:sldMk cId="1078782391" sldId="1240"/>
            <ac:spMk id="21" creationId="{4F55CA07-D416-4622-9DFD-AF607DB9C808}"/>
          </ac:spMkLst>
        </pc:spChg>
        <pc:spChg chg="add del mod">
          <ac:chgData name="SAKAI,KAZUHIRO (Agilent JPN)" userId="8a9380ee-3a14-4eb8-afda-60e56e2fa589" providerId="ADAL" clId="{20BC71C1-E154-4839-A772-6FCB57CDF70B}" dt="2020-12-10T01:41:27.361" v="407" actId="478"/>
          <ac:spMkLst>
            <pc:docMk/>
            <pc:sldMk cId="1078782391" sldId="1240"/>
            <ac:spMk id="22" creationId="{7A3FF558-2ADF-4889-A205-3E017C66CDD3}"/>
          </ac:spMkLst>
        </pc:spChg>
        <pc:spChg chg="add del">
          <ac:chgData name="SAKAI,KAZUHIRO (Agilent JPN)" userId="8a9380ee-3a14-4eb8-afda-60e56e2fa589" providerId="ADAL" clId="{20BC71C1-E154-4839-A772-6FCB57CDF70B}" dt="2020-12-10T01:40:06.602" v="368"/>
          <ac:spMkLst>
            <pc:docMk/>
            <pc:sldMk cId="1078782391" sldId="1240"/>
            <ac:spMk id="23" creationId="{50729FD3-217D-4D10-BB1B-07172885086B}"/>
          </ac:spMkLst>
        </pc:spChg>
        <pc:spChg chg="add del mod">
          <ac:chgData name="SAKAI,KAZUHIRO (Agilent JPN)" userId="8a9380ee-3a14-4eb8-afda-60e56e2fa589" providerId="ADAL" clId="{20BC71C1-E154-4839-A772-6FCB57CDF70B}" dt="2020-12-10T02:52:32.663" v="670"/>
          <ac:spMkLst>
            <pc:docMk/>
            <pc:sldMk cId="1078782391" sldId="1240"/>
            <ac:spMk id="25" creationId="{F73AC3AB-B84E-4763-8D76-939BA3D5BD5D}"/>
          </ac:spMkLst>
        </pc:spChg>
        <pc:spChg chg="add del mod">
          <ac:chgData name="SAKAI,KAZUHIRO (Agilent JPN)" userId="8a9380ee-3a14-4eb8-afda-60e56e2fa589" providerId="ADAL" clId="{20BC71C1-E154-4839-A772-6FCB57CDF70B}" dt="2020-12-14T04:18:52.083" v="1787" actId="478"/>
          <ac:spMkLst>
            <pc:docMk/>
            <pc:sldMk cId="1078782391" sldId="1240"/>
            <ac:spMk id="31" creationId="{ABE9556B-5DCA-480D-9F14-32EAB55CA7D3}"/>
          </ac:spMkLst>
        </pc:spChg>
        <pc:graphicFrameChg chg="add del mod modGraphic">
          <ac:chgData name="SAKAI,KAZUHIRO (Agilent JPN)" userId="8a9380ee-3a14-4eb8-afda-60e56e2fa589" providerId="ADAL" clId="{20BC71C1-E154-4839-A772-6FCB57CDF70B}" dt="2020-12-10T01:41:32.105" v="409" actId="478"/>
          <ac:graphicFrameMkLst>
            <pc:docMk/>
            <pc:sldMk cId="1078782391" sldId="1240"/>
            <ac:graphicFrameMk id="5" creationId="{2B4D48FE-1175-4A9E-B221-437FED7D3519}"/>
          </ac:graphicFrameMkLst>
        </pc:graphicFrameChg>
        <pc:graphicFrameChg chg="add del mod modGraphic">
          <ac:chgData name="SAKAI,KAZUHIRO (Agilent JPN)" userId="8a9380ee-3a14-4eb8-afda-60e56e2fa589" providerId="ADAL" clId="{20BC71C1-E154-4839-A772-6FCB57CDF70B}" dt="2020-12-10T01:41:30.296" v="408" actId="478"/>
          <ac:graphicFrameMkLst>
            <pc:docMk/>
            <pc:sldMk cId="1078782391" sldId="1240"/>
            <ac:graphicFrameMk id="15" creationId="{57606EA2-9BCE-4FD0-B250-83F2899E5517}"/>
          </ac:graphicFrameMkLst>
        </pc:graphicFrameChg>
        <pc:graphicFrameChg chg="add mod modGraphic">
          <ac:chgData name="SAKAI,KAZUHIRO (Agilent JPN)" userId="8a9380ee-3a14-4eb8-afda-60e56e2fa589" providerId="ADAL" clId="{20BC71C1-E154-4839-A772-6FCB57CDF70B}" dt="2020-12-14T06:03:24.043" v="1824" actId="255"/>
          <ac:graphicFrameMkLst>
            <pc:docMk/>
            <pc:sldMk cId="1078782391" sldId="1240"/>
            <ac:graphicFrameMk id="24" creationId="{F610A608-F977-45B5-9434-C347B36ABC41}"/>
          </ac:graphicFrameMkLst>
        </pc:graphicFrameChg>
        <pc:picChg chg="add del mod">
          <ac:chgData name="SAKAI,KAZUHIRO (Agilent JPN)" userId="8a9380ee-3a14-4eb8-afda-60e56e2fa589" providerId="ADAL" clId="{20BC71C1-E154-4839-A772-6FCB57CDF70B}" dt="2020-12-10T01:42:21.352" v="415" actId="478"/>
          <ac:picMkLst>
            <pc:docMk/>
            <pc:sldMk cId="1078782391" sldId="1240"/>
            <ac:picMk id="6" creationId="{54B3C0B4-B25D-4587-8585-89EA8B23D70D}"/>
          </ac:picMkLst>
        </pc:picChg>
        <pc:picChg chg="add del mod">
          <ac:chgData name="SAKAI,KAZUHIRO (Agilent JPN)" userId="8a9380ee-3a14-4eb8-afda-60e56e2fa589" providerId="ADAL" clId="{20BC71C1-E154-4839-A772-6FCB57CDF70B}" dt="2020-12-10T01:26:18.724" v="50" actId="478"/>
          <ac:picMkLst>
            <pc:docMk/>
            <pc:sldMk cId="1078782391" sldId="1240"/>
            <ac:picMk id="7" creationId="{4DD2E930-616B-4E42-840C-FA357BB906A9}"/>
          </ac:picMkLst>
        </pc:picChg>
        <pc:picChg chg="add del mod">
          <ac:chgData name="SAKAI,KAZUHIRO (Agilent JPN)" userId="8a9380ee-3a14-4eb8-afda-60e56e2fa589" providerId="ADAL" clId="{20BC71C1-E154-4839-A772-6FCB57CDF70B}" dt="2020-12-10T01:42:21.352" v="415" actId="478"/>
          <ac:picMkLst>
            <pc:docMk/>
            <pc:sldMk cId="1078782391" sldId="1240"/>
            <ac:picMk id="8" creationId="{994F9761-A550-450E-86B2-0FC89A6B8E66}"/>
          </ac:picMkLst>
        </pc:picChg>
        <pc:picChg chg="add del mod">
          <ac:chgData name="SAKAI,KAZUHIRO (Agilent JPN)" userId="8a9380ee-3a14-4eb8-afda-60e56e2fa589" providerId="ADAL" clId="{20BC71C1-E154-4839-A772-6FCB57CDF70B}" dt="2020-12-14T01:03:36.752" v="1010" actId="478"/>
          <ac:picMkLst>
            <pc:docMk/>
            <pc:sldMk cId="1078782391" sldId="1240"/>
            <ac:picMk id="13" creationId="{A023715B-D81E-4406-9B42-F9E47A6360C1}"/>
          </ac:picMkLst>
        </pc:picChg>
        <pc:picChg chg="add mod">
          <ac:chgData name="SAKAI,KAZUHIRO (Agilent JPN)" userId="8a9380ee-3a14-4eb8-afda-60e56e2fa589" providerId="ADAL" clId="{20BC71C1-E154-4839-A772-6FCB57CDF70B}" dt="2020-12-14T06:07:29.981" v="1932" actId="1076"/>
          <ac:picMkLst>
            <pc:docMk/>
            <pc:sldMk cId="1078782391" sldId="1240"/>
            <ac:picMk id="13" creationId="{BA040ED8-38BE-4823-83EB-D65107FEFCA3}"/>
          </ac:picMkLst>
        </pc:picChg>
        <pc:picChg chg="add del mod">
          <ac:chgData name="SAKAI,KAZUHIRO (Agilent JPN)" userId="8a9380ee-3a14-4eb8-afda-60e56e2fa589" providerId="ADAL" clId="{20BC71C1-E154-4839-A772-6FCB57CDF70B}" dt="2020-12-14T01:05:27.757" v="1055" actId="478"/>
          <ac:picMkLst>
            <pc:docMk/>
            <pc:sldMk cId="1078782391" sldId="1240"/>
            <ac:picMk id="14" creationId="{C816957D-FA51-4E05-B894-17793AD5F42F}"/>
          </ac:picMkLst>
        </pc:picChg>
        <pc:picChg chg="add del mod">
          <ac:chgData name="SAKAI,KAZUHIRO (Agilent JPN)" userId="8a9380ee-3a14-4eb8-afda-60e56e2fa589" providerId="ADAL" clId="{20BC71C1-E154-4839-A772-6FCB57CDF70B}" dt="2020-12-14T04:18:30.452" v="1785"/>
          <ac:picMkLst>
            <pc:docMk/>
            <pc:sldMk cId="1078782391" sldId="1240"/>
            <ac:picMk id="15" creationId="{D6094D3A-96D7-46E0-9F57-3405BEEC310A}"/>
          </ac:picMkLst>
        </pc:picChg>
        <pc:picChg chg="add del mod">
          <ac:chgData name="SAKAI,KAZUHIRO (Agilent JPN)" userId="8a9380ee-3a14-4eb8-afda-60e56e2fa589" providerId="ADAL" clId="{20BC71C1-E154-4839-A772-6FCB57CDF70B}" dt="2020-12-10T01:41:24.063" v="406" actId="478"/>
          <ac:picMkLst>
            <pc:docMk/>
            <pc:sldMk cId="1078782391" sldId="1240"/>
            <ac:picMk id="17" creationId="{24511E66-4A94-4E66-8087-02F75CA5E118}"/>
          </ac:picMkLst>
        </pc:picChg>
        <pc:picChg chg="add del mod ord">
          <ac:chgData name="SAKAI,KAZUHIRO (Agilent JPN)" userId="8a9380ee-3a14-4eb8-afda-60e56e2fa589" providerId="ADAL" clId="{20BC71C1-E154-4839-A772-6FCB57CDF70B}" dt="2020-12-10T01:41:24.063" v="406" actId="478"/>
          <ac:picMkLst>
            <pc:docMk/>
            <pc:sldMk cId="1078782391" sldId="1240"/>
            <ac:picMk id="18" creationId="{C3B379B1-5AF3-4A1F-9B8B-FBB2C57490BE}"/>
          </ac:picMkLst>
        </pc:picChg>
        <pc:picChg chg="add del">
          <ac:chgData name="SAKAI,KAZUHIRO (Agilent JPN)" userId="8a9380ee-3a14-4eb8-afda-60e56e2fa589" providerId="ADAL" clId="{20BC71C1-E154-4839-A772-6FCB57CDF70B}" dt="2020-12-10T01:32:31.820" v="167" actId="478"/>
          <ac:picMkLst>
            <pc:docMk/>
            <pc:sldMk cId="1078782391" sldId="1240"/>
            <ac:picMk id="19" creationId="{BF2F6AF8-7FB8-48A1-877D-4DCA7D4BE942}"/>
          </ac:picMkLst>
        </pc:picChg>
        <pc:picChg chg="add mod">
          <ac:chgData name="SAKAI,KAZUHIRO (Agilent JPN)" userId="8a9380ee-3a14-4eb8-afda-60e56e2fa589" providerId="ADAL" clId="{20BC71C1-E154-4839-A772-6FCB57CDF70B}" dt="2020-12-14T06:07:06.923" v="1926" actId="552"/>
          <ac:picMkLst>
            <pc:docMk/>
            <pc:sldMk cId="1078782391" sldId="1240"/>
            <ac:picMk id="26" creationId="{D75AB316-B3B9-4A9F-97F9-F3648A19D11D}"/>
          </ac:picMkLst>
        </pc:picChg>
        <pc:picChg chg="add del mod">
          <ac:chgData name="SAKAI,KAZUHIRO (Agilent JPN)" userId="8a9380ee-3a14-4eb8-afda-60e56e2fa589" providerId="ADAL" clId="{20BC71C1-E154-4839-A772-6FCB57CDF70B}" dt="2020-12-14T04:08:52.679" v="1650" actId="478"/>
          <ac:picMkLst>
            <pc:docMk/>
            <pc:sldMk cId="1078782391" sldId="1240"/>
            <ac:picMk id="27" creationId="{B21E4701-820F-4A97-9BE9-F25AFC82924B}"/>
          </ac:picMkLst>
        </pc:picChg>
        <pc:picChg chg="add del mod">
          <ac:chgData name="SAKAI,KAZUHIRO (Agilent JPN)" userId="8a9380ee-3a14-4eb8-afda-60e56e2fa589" providerId="ADAL" clId="{20BC71C1-E154-4839-A772-6FCB57CDF70B}" dt="2020-12-14T04:08:55.575" v="1651" actId="478"/>
          <ac:picMkLst>
            <pc:docMk/>
            <pc:sldMk cId="1078782391" sldId="1240"/>
            <ac:picMk id="28" creationId="{EB82AFA9-8ED9-4E34-8551-8A65A9761CE5}"/>
          </ac:picMkLst>
        </pc:picChg>
        <pc:picChg chg="add mod">
          <ac:chgData name="SAKAI,KAZUHIRO (Agilent JPN)" userId="8a9380ee-3a14-4eb8-afda-60e56e2fa589" providerId="ADAL" clId="{20BC71C1-E154-4839-A772-6FCB57CDF70B}" dt="2020-12-14T06:06:22.735" v="1906" actId="555"/>
          <ac:picMkLst>
            <pc:docMk/>
            <pc:sldMk cId="1078782391" sldId="1240"/>
            <ac:picMk id="29" creationId="{D6B4A694-5B55-4B89-B366-41A0977816A4}"/>
          </ac:picMkLst>
        </pc:picChg>
        <pc:picChg chg="add mod">
          <ac:chgData name="SAKAI,KAZUHIRO (Agilent JPN)" userId="8a9380ee-3a14-4eb8-afda-60e56e2fa589" providerId="ADAL" clId="{20BC71C1-E154-4839-A772-6FCB57CDF70B}" dt="2020-12-14T06:07:39.530" v="1936" actId="1037"/>
          <ac:picMkLst>
            <pc:docMk/>
            <pc:sldMk cId="1078782391" sldId="1240"/>
            <ac:picMk id="30" creationId="{353ACC9B-A582-47D2-9142-9301834732CE}"/>
          </ac:picMkLst>
        </pc:picChg>
      </pc:sldChg>
      <pc:sldChg chg="addSp delSp modSp add">
        <pc:chgData name="SAKAI,KAZUHIRO (Agilent JPN)" userId="8a9380ee-3a14-4eb8-afda-60e56e2fa589" providerId="ADAL" clId="{20BC71C1-E154-4839-A772-6FCB57CDF70B}" dt="2020-12-14T06:27:35.333" v="2002" actId="1076"/>
        <pc:sldMkLst>
          <pc:docMk/>
          <pc:sldMk cId="3467918309" sldId="1241"/>
        </pc:sldMkLst>
        <pc:spChg chg="add del mod">
          <ac:chgData name="SAKAI,KAZUHIRO (Agilent JPN)" userId="8a9380ee-3a14-4eb8-afda-60e56e2fa589" providerId="ADAL" clId="{20BC71C1-E154-4839-A772-6FCB57CDF70B}" dt="2020-12-14T02:14:45.795" v="1158" actId="478"/>
          <ac:spMkLst>
            <pc:docMk/>
            <pc:sldMk cId="3467918309" sldId="1241"/>
            <ac:spMk id="2" creationId="{F6036374-A97B-4E8B-B8D4-E1BFB97A4E29}"/>
          </ac:spMkLst>
        </pc:spChg>
        <pc:spChg chg="del mod">
          <ac:chgData name="SAKAI,KAZUHIRO (Agilent JPN)" userId="8a9380ee-3a14-4eb8-afda-60e56e2fa589" providerId="ADAL" clId="{20BC71C1-E154-4839-A772-6FCB57CDF70B}" dt="2020-12-14T06:27:25.860" v="2000" actId="478"/>
          <ac:spMkLst>
            <pc:docMk/>
            <pc:sldMk cId="3467918309" sldId="1241"/>
            <ac:spMk id="6" creationId="{05797F89-55DF-434C-B532-DDB82BD1AA3B}"/>
          </ac:spMkLst>
        </pc:spChg>
        <pc:spChg chg="add mod">
          <ac:chgData name="SAKAI,KAZUHIRO (Agilent JPN)" userId="8a9380ee-3a14-4eb8-afda-60e56e2fa589" providerId="ADAL" clId="{20BC71C1-E154-4839-A772-6FCB57CDF70B}" dt="2020-12-14T06:23:52.844" v="1972" actId="1076"/>
          <ac:spMkLst>
            <pc:docMk/>
            <pc:sldMk cId="3467918309" sldId="1241"/>
            <ac:spMk id="15" creationId="{F4F4F84B-DD6B-4FD0-8196-A39603702395}"/>
          </ac:spMkLst>
        </pc:spChg>
        <pc:spChg chg="add mod">
          <ac:chgData name="SAKAI,KAZUHIRO (Agilent JPN)" userId="8a9380ee-3a14-4eb8-afda-60e56e2fa589" providerId="ADAL" clId="{20BC71C1-E154-4839-A772-6FCB57CDF70B}" dt="2020-12-14T06:27:35.333" v="2002" actId="1076"/>
          <ac:spMkLst>
            <pc:docMk/>
            <pc:sldMk cId="3467918309" sldId="1241"/>
            <ac:spMk id="16" creationId="{35FE6C46-180F-4A89-9D32-11CE782072D9}"/>
          </ac:spMkLst>
        </pc:spChg>
        <pc:graphicFrameChg chg="mod modGraphic">
          <ac:chgData name="SAKAI,KAZUHIRO (Agilent JPN)" userId="8a9380ee-3a14-4eb8-afda-60e56e2fa589" providerId="ADAL" clId="{20BC71C1-E154-4839-A772-6FCB57CDF70B}" dt="2020-12-14T06:19:01.430" v="1952" actId="1076"/>
          <ac:graphicFrameMkLst>
            <pc:docMk/>
            <pc:sldMk cId="3467918309" sldId="1241"/>
            <ac:graphicFrameMk id="5" creationId="{882211AD-7508-4E05-B0DC-A56A34374F64}"/>
          </ac:graphicFrameMkLst>
        </pc:graphicFrameChg>
        <pc:picChg chg="mod">
          <ac:chgData name="SAKAI,KAZUHIRO (Agilent JPN)" userId="8a9380ee-3a14-4eb8-afda-60e56e2fa589" providerId="ADAL" clId="{20BC71C1-E154-4839-A772-6FCB57CDF70B}" dt="2020-12-14T06:23:49.731" v="1971" actId="1076"/>
          <ac:picMkLst>
            <pc:docMk/>
            <pc:sldMk cId="3467918309" sldId="1241"/>
            <ac:picMk id="8" creationId="{96F3737C-C27E-441F-AFF3-32AEA581D6F9}"/>
          </ac:picMkLst>
        </pc:picChg>
        <pc:picChg chg="mod">
          <ac:chgData name="SAKAI,KAZUHIRO (Agilent JPN)" userId="8a9380ee-3a14-4eb8-afda-60e56e2fa589" providerId="ADAL" clId="{20BC71C1-E154-4839-A772-6FCB57CDF70B}" dt="2020-12-14T06:24:34.959" v="1998" actId="1035"/>
          <ac:picMkLst>
            <pc:docMk/>
            <pc:sldMk cId="3467918309" sldId="1241"/>
            <ac:picMk id="9" creationId="{C59570B3-BDAC-410D-99C7-84BB363C4528}"/>
          </ac:picMkLst>
        </pc:picChg>
        <pc:picChg chg="mod">
          <ac:chgData name="SAKAI,KAZUHIRO (Agilent JPN)" userId="8a9380ee-3a14-4eb8-afda-60e56e2fa589" providerId="ADAL" clId="{20BC71C1-E154-4839-A772-6FCB57CDF70B}" dt="2020-12-14T06:25:07.153" v="1999" actId="555"/>
          <ac:picMkLst>
            <pc:docMk/>
            <pc:sldMk cId="3467918309" sldId="1241"/>
            <ac:picMk id="10" creationId="{124E9963-B52F-44CC-AF8F-2DD1AF61AB53}"/>
          </ac:picMkLst>
        </pc:picChg>
        <pc:picChg chg="mod">
          <ac:chgData name="SAKAI,KAZUHIRO (Agilent JPN)" userId="8a9380ee-3a14-4eb8-afda-60e56e2fa589" providerId="ADAL" clId="{20BC71C1-E154-4839-A772-6FCB57CDF70B}" dt="2020-12-14T06:25:07.153" v="1999" actId="555"/>
          <ac:picMkLst>
            <pc:docMk/>
            <pc:sldMk cId="3467918309" sldId="1241"/>
            <ac:picMk id="11" creationId="{89A72E4E-A915-4808-A6BA-753028B2C250}"/>
          </ac:picMkLst>
        </pc:picChg>
        <pc:picChg chg="mod">
          <ac:chgData name="SAKAI,KAZUHIRO (Agilent JPN)" userId="8a9380ee-3a14-4eb8-afda-60e56e2fa589" providerId="ADAL" clId="{20BC71C1-E154-4839-A772-6FCB57CDF70B}" dt="2020-12-14T06:25:07.153" v="1999" actId="555"/>
          <ac:picMkLst>
            <pc:docMk/>
            <pc:sldMk cId="3467918309" sldId="1241"/>
            <ac:picMk id="14" creationId="{0CD2CB86-4F95-4E59-8F49-1014428CF655}"/>
          </ac:picMkLst>
        </pc:picChg>
      </pc:sldChg>
      <pc:sldChg chg="delSp modSp add del">
        <pc:chgData name="SAKAI,KAZUHIRO (Agilent JPN)" userId="8a9380ee-3a14-4eb8-afda-60e56e2fa589" providerId="ADAL" clId="{20BC71C1-E154-4839-A772-6FCB57CDF70B}" dt="2020-12-10T02:38:32.305" v="493" actId="2696"/>
        <pc:sldMkLst>
          <pc:docMk/>
          <pc:sldMk cId="4153311490" sldId="1241"/>
        </pc:sldMkLst>
        <pc:spChg chg="del">
          <ac:chgData name="SAKAI,KAZUHIRO (Agilent JPN)" userId="8a9380ee-3a14-4eb8-afda-60e56e2fa589" providerId="ADAL" clId="{20BC71C1-E154-4839-A772-6FCB57CDF70B}" dt="2020-12-10T01:34:17.246" v="210" actId="478"/>
          <ac:spMkLst>
            <pc:docMk/>
            <pc:sldMk cId="4153311490" sldId="1241"/>
            <ac:spMk id="2" creationId="{2EA558E9-C930-4D1D-9D20-A42F055CD7A8}"/>
          </ac:spMkLst>
        </pc:spChg>
        <pc:spChg chg="del mod">
          <ac:chgData name="SAKAI,KAZUHIRO (Agilent JPN)" userId="8a9380ee-3a14-4eb8-afda-60e56e2fa589" providerId="ADAL" clId="{20BC71C1-E154-4839-A772-6FCB57CDF70B}" dt="2020-12-10T01:34:17.246" v="210" actId="478"/>
          <ac:spMkLst>
            <pc:docMk/>
            <pc:sldMk cId="4153311490" sldId="1241"/>
            <ac:spMk id="3" creationId="{8B96ACA5-8B70-4239-8BCB-AB30E2FE81F5}"/>
          </ac:spMkLst>
        </pc:spChg>
        <pc:spChg chg="del">
          <ac:chgData name="SAKAI,KAZUHIRO (Agilent JPN)" userId="8a9380ee-3a14-4eb8-afda-60e56e2fa589" providerId="ADAL" clId="{20BC71C1-E154-4839-A772-6FCB57CDF70B}" dt="2020-12-10T01:34:17.246" v="210" actId="478"/>
          <ac:spMkLst>
            <pc:docMk/>
            <pc:sldMk cId="4153311490" sldId="1241"/>
            <ac:spMk id="4" creationId="{A0407CD2-A7C1-4B90-B774-762AD5FA9AC1}"/>
          </ac:spMkLst>
        </pc:spChg>
      </pc:sldChg>
      <pc:sldChg chg="delSp modSp add">
        <pc:chgData name="SAKAI,KAZUHIRO (Agilent JPN)" userId="8a9380ee-3a14-4eb8-afda-60e56e2fa589" providerId="ADAL" clId="{20BC71C1-E154-4839-A772-6FCB57CDF70B}" dt="2020-12-10T01:34:06.419" v="209" actId="242"/>
        <pc:sldMkLst>
          <pc:docMk/>
          <pc:sldMk cId="330747391" sldId="1242"/>
        </pc:sldMkLst>
        <pc:spChg chg="mod">
          <ac:chgData name="SAKAI,KAZUHIRO (Agilent JPN)" userId="8a9380ee-3a14-4eb8-afda-60e56e2fa589" providerId="ADAL" clId="{20BC71C1-E154-4839-A772-6FCB57CDF70B}" dt="2020-12-10T01:34:06.419" v="209" actId="242"/>
          <ac:spMkLst>
            <pc:docMk/>
            <pc:sldMk cId="330747391" sldId="1242"/>
            <ac:spMk id="2" creationId="{59C8B451-CB48-40F0-8884-AA31B0E2AC27}"/>
          </ac:spMkLst>
        </pc:spChg>
        <pc:spChg chg="del mod">
          <ac:chgData name="SAKAI,KAZUHIRO (Agilent JPN)" userId="8a9380ee-3a14-4eb8-afda-60e56e2fa589" providerId="ADAL" clId="{20BC71C1-E154-4839-A772-6FCB57CDF70B}" dt="2020-12-10T01:33:51.336" v="198" actId="478"/>
          <ac:spMkLst>
            <pc:docMk/>
            <pc:sldMk cId="330747391" sldId="1242"/>
            <ac:spMk id="3" creationId="{691A2295-3D26-45CF-8B93-EFB3F3787A20}"/>
          </ac:spMkLst>
        </pc:spChg>
        <pc:spChg chg="del">
          <ac:chgData name="SAKAI,KAZUHIRO (Agilent JPN)" userId="8a9380ee-3a14-4eb8-afda-60e56e2fa589" providerId="ADAL" clId="{20BC71C1-E154-4839-A772-6FCB57CDF70B}" dt="2020-12-10T01:33:53.470" v="199" actId="478"/>
          <ac:spMkLst>
            <pc:docMk/>
            <pc:sldMk cId="330747391" sldId="1242"/>
            <ac:spMk id="4" creationId="{355303E7-7C00-46D2-8A3D-30D288A00102}"/>
          </ac:spMkLst>
        </pc:spChg>
      </pc:sldChg>
      <pc:sldChg chg="modSp add ord">
        <pc:chgData name="SAKAI,KAZUHIRO (Agilent JPN)" userId="8a9380ee-3a14-4eb8-afda-60e56e2fa589" providerId="ADAL" clId="{20BC71C1-E154-4839-A772-6FCB57CDF70B}" dt="2020-12-14T01:47:51.260" v="1128" actId="14734"/>
        <pc:sldMkLst>
          <pc:docMk/>
          <pc:sldMk cId="2290630469" sldId="1243"/>
        </pc:sldMkLst>
        <pc:spChg chg="mod">
          <ac:chgData name="SAKAI,KAZUHIRO (Agilent JPN)" userId="8a9380ee-3a14-4eb8-afda-60e56e2fa589" providerId="ADAL" clId="{20BC71C1-E154-4839-A772-6FCB57CDF70B}" dt="2020-12-10T02:46:26.776" v="608" actId="207"/>
          <ac:spMkLst>
            <pc:docMk/>
            <pc:sldMk cId="2290630469" sldId="1243"/>
            <ac:spMk id="12" creationId="{19E09498-F97C-495D-BD1D-69B092F6C23C}"/>
          </ac:spMkLst>
        </pc:spChg>
        <pc:spChg chg="mod">
          <ac:chgData name="SAKAI,KAZUHIRO (Agilent JPN)" userId="8a9380ee-3a14-4eb8-afda-60e56e2fa589" providerId="ADAL" clId="{20BC71C1-E154-4839-A772-6FCB57CDF70B}" dt="2020-12-10T02:46:33.869" v="609" actId="207"/>
          <ac:spMkLst>
            <pc:docMk/>
            <pc:sldMk cId="2290630469" sldId="1243"/>
            <ac:spMk id="13" creationId="{4CFE039C-A710-426E-B89E-0B6299B60752}"/>
          </ac:spMkLst>
        </pc:spChg>
        <pc:graphicFrameChg chg="modGraphic">
          <ac:chgData name="SAKAI,KAZUHIRO (Agilent JPN)" userId="8a9380ee-3a14-4eb8-afda-60e56e2fa589" providerId="ADAL" clId="{20BC71C1-E154-4839-A772-6FCB57CDF70B}" dt="2020-12-14T01:47:51.260" v="1128" actId="14734"/>
          <ac:graphicFrameMkLst>
            <pc:docMk/>
            <pc:sldMk cId="2290630469" sldId="1243"/>
            <ac:graphicFrameMk id="5" creationId="{2B4D48FE-1175-4A9E-B221-437FED7D3519}"/>
          </ac:graphicFrameMkLst>
        </pc:graphicFrameChg>
        <pc:graphicFrameChg chg="modGraphic">
          <ac:chgData name="SAKAI,KAZUHIRO (Agilent JPN)" userId="8a9380ee-3a14-4eb8-afda-60e56e2fa589" providerId="ADAL" clId="{20BC71C1-E154-4839-A772-6FCB57CDF70B}" dt="2020-12-14T01:02:00.632" v="992" actId="207"/>
          <ac:graphicFrameMkLst>
            <pc:docMk/>
            <pc:sldMk cId="2290630469" sldId="1243"/>
            <ac:graphicFrameMk id="15" creationId="{57606EA2-9BCE-4FD0-B250-83F2899E5517}"/>
          </ac:graphicFrameMkLst>
        </pc:graphicFrameChg>
      </pc:sldChg>
      <pc:sldChg chg="modSp add">
        <pc:chgData name="SAKAI,KAZUHIRO (Agilent JPN)" userId="8a9380ee-3a14-4eb8-afda-60e56e2fa589" providerId="ADAL" clId="{20BC71C1-E154-4839-A772-6FCB57CDF70B}" dt="2020-12-10T02:41:43.692" v="545" actId="14100"/>
        <pc:sldMkLst>
          <pc:docMk/>
          <pc:sldMk cId="1213759074" sldId="1244"/>
        </pc:sldMkLst>
        <pc:spChg chg="mod">
          <ac:chgData name="SAKAI,KAZUHIRO (Agilent JPN)" userId="8a9380ee-3a14-4eb8-afda-60e56e2fa589" providerId="ADAL" clId="{20BC71C1-E154-4839-A772-6FCB57CDF70B}" dt="2020-12-10T02:41:43.692" v="545" actId="14100"/>
          <ac:spMkLst>
            <pc:docMk/>
            <pc:sldMk cId="1213759074" sldId="1244"/>
            <ac:spMk id="5" creationId="{5EF622BF-9DAC-4DA1-9E24-05C23513E4AD}"/>
          </ac:spMkLst>
        </pc:spChg>
      </pc:sldChg>
      <pc:sldChg chg="addSp modSp add del">
        <pc:chgData name="SAKAI,KAZUHIRO (Agilent JPN)" userId="8a9380ee-3a14-4eb8-afda-60e56e2fa589" providerId="ADAL" clId="{20BC71C1-E154-4839-A772-6FCB57CDF70B}" dt="2020-12-14T04:20:28.015" v="1801" actId="2696"/>
        <pc:sldMkLst>
          <pc:docMk/>
          <pc:sldMk cId="1338613822" sldId="1245"/>
        </pc:sldMkLst>
        <pc:spChg chg="mod">
          <ac:chgData name="SAKAI,KAZUHIRO (Agilent JPN)" userId="8a9380ee-3a14-4eb8-afda-60e56e2fa589" providerId="ADAL" clId="{20BC71C1-E154-4839-A772-6FCB57CDF70B}" dt="2020-12-14T03:54:39.188" v="1481" actId="20577"/>
          <ac:spMkLst>
            <pc:docMk/>
            <pc:sldMk cId="1338613822" sldId="1245"/>
            <ac:spMk id="16" creationId="{3744553C-99DD-4C2C-8D32-BECC6079F1A5}"/>
          </ac:spMkLst>
        </pc:spChg>
        <pc:spChg chg="mod">
          <ac:chgData name="SAKAI,KAZUHIRO (Agilent JPN)" userId="8a9380ee-3a14-4eb8-afda-60e56e2fa589" providerId="ADAL" clId="{20BC71C1-E154-4839-A772-6FCB57CDF70B}" dt="2020-12-14T03:54:43.398" v="1482" actId="20577"/>
          <ac:spMkLst>
            <pc:docMk/>
            <pc:sldMk cId="1338613822" sldId="1245"/>
            <ac:spMk id="22" creationId="{AC6ADF58-DEC0-47AA-8AB0-61A587B2FEDB}"/>
          </ac:spMkLst>
        </pc:spChg>
        <pc:spChg chg="mod">
          <ac:chgData name="SAKAI,KAZUHIRO (Agilent JPN)" userId="8a9380ee-3a14-4eb8-afda-60e56e2fa589" providerId="ADAL" clId="{20BC71C1-E154-4839-A772-6FCB57CDF70B}" dt="2020-12-14T03:54:45.785" v="1483" actId="20577"/>
          <ac:spMkLst>
            <pc:docMk/>
            <pc:sldMk cId="1338613822" sldId="1245"/>
            <ac:spMk id="23" creationId="{F7B0839D-F606-4FF7-9AAE-6D28CDB99057}"/>
          </ac:spMkLst>
        </pc:spChg>
        <pc:picChg chg="mod">
          <ac:chgData name="SAKAI,KAZUHIRO (Agilent JPN)" userId="8a9380ee-3a14-4eb8-afda-60e56e2fa589" providerId="ADAL" clId="{20BC71C1-E154-4839-A772-6FCB57CDF70B}" dt="2020-12-14T03:54:32.532" v="1479" actId="1076"/>
          <ac:picMkLst>
            <pc:docMk/>
            <pc:sldMk cId="1338613822" sldId="1245"/>
            <ac:picMk id="8" creationId="{519F93EB-E0A2-4C3F-9FCA-937C489D954E}"/>
          </ac:picMkLst>
        </pc:picChg>
        <pc:picChg chg="add mod">
          <ac:chgData name="SAKAI,KAZUHIRO (Agilent JPN)" userId="8a9380ee-3a14-4eb8-afda-60e56e2fa589" providerId="ADAL" clId="{20BC71C1-E154-4839-A772-6FCB57CDF70B}" dt="2020-12-14T03:54:33.331" v="1480" actId="1076"/>
          <ac:picMkLst>
            <pc:docMk/>
            <pc:sldMk cId="1338613822" sldId="1245"/>
            <ac:picMk id="18" creationId="{FB192D09-B052-4B2B-92DA-7924DA640298}"/>
          </ac:picMkLst>
        </pc:picChg>
      </pc:sldChg>
      <pc:sldChg chg="addSp delSp modSp add">
        <pc:chgData name="SAKAI,KAZUHIRO (Agilent JPN)" userId="8a9380ee-3a14-4eb8-afda-60e56e2fa589" providerId="ADAL" clId="{20BC71C1-E154-4839-A772-6FCB57CDF70B}" dt="2020-12-14T06:30:09.595" v="2011" actId="1076"/>
        <pc:sldMkLst>
          <pc:docMk/>
          <pc:sldMk cId="800366984" sldId="1246"/>
        </pc:sldMkLst>
        <pc:spChg chg="del mod">
          <ac:chgData name="SAKAI,KAZUHIRO (Agilent JPN)" userId="8a9380ee-3a14-4eb8-afda-60e56e2fa589" providerId="ADAL" clId="{20BC71C1-E154-4839-A772-6FCB57CDF70B}" dt="2020-12-14T03:55:34.220" v="1488" actId="478"/>
          <ac:spMkLst>
            <pc:docMk/>
            <pc:sldMk cId="800366984" sldId="1246"/>
            <ac:spMk id="5" creationId="{6111B6FC-7561-4822-9CE8-66F25ED44031}"/>
          </ac:spMkLst>
        </pc:spChg>
        <pc:spChg chg="del mod">
          <ac:chgData name="SAKAI,KAZUHIRO (Agilent JPN)" userId="8a9380ee-3a14-4eb8-afda-60e56e2fa589" providerId="ADAL" clId="{20BC71C1-E154-4839-A772-6FCB57CDF70B}" dt="2020-12-14T04:22:00.400" v="1803" actId="478"/>
          <ac:spMkLst>
            <pc:docMk/>
            <pc:sldMk cId="800366984" sldId="1246"/>
            <ac:spMk id="13" creationId="{A5F9A586-C940-4DF7-B5C0-377BB07C290B}"/>
          </ac:spMkLst>
        </pc:spChg>
        <pc:spChg chg="add mod">
          <ac:chgData name="SAKAI,KAZUHIRO (Agilent JPN)" userId="8a9380ee-3a14-4eb8-afda-60e56e2fa589" providerId="ADAL" clId="{20BC71C1-E154-4839-A772-6FCB57CDF70B}" dt="2020-12-14T03:59:08.097" v="1510" actId="20577"/>
          <ac:spMkLst>
            <pc:docMk/>
            <pc:sldMk cId="800366984" sldId="1246"/>
            <ac:spMk id="15" creationId="{195F9D1E-759B-4DD1-BB8E-A7D17EEC898A}"/>
          </ac:spMkLst>
        </pc:spChg>
        <pc:spChg chg="add mod">
          <ac:chgData name="SAKAI,KAZUHIRO (Agilent JPN)" userId="8a9380ee-3a14-4eb8-afda-60e56e2fa589" providerId="ADAL" clId="{20BC71C1-E154-4839-A772-6FCB57CDF70B}" dt="2020-12-14T04:22:09.573" v="1806" actId="1076"/>
          <ac:spMkLst>
            <pc:docMk/>
            <pc:sldMk cId="800366984" sldId="1246"/>
            <ac:spMk id="17" creationId="{6A02B7EE-E962-4675-AA9E-E2CC8368CCBA}"/>
          </ac:spMkLst>
        </pc:spChg>
        <pc:graphicFrameChg chg="del mod modGraphic">
          <ac:chgData name="SAKAI,KAZUHIRO (Agilent JPN)" userId="8a9380ee-3a14-4eb8-afda-60e56e2fa589" providerId="ADAL" clId="{20BC71C1-E154-4839-A772-6FCB57CDF70B}" dt="2020-12-14T03:56:27.821" v="1497" actId="478"/>
          <ac:graphicFrameMkLst>
            <pc:docMk/>
            <pc:sldMk cId="800366984" sldId="1246"/>
            <ac:graphicFrameMk id="10" creationId="{8CEDA055-AE91-4E3D-A58A-8E00812B980D}"/>
          </ac:graphicFrameMkLst>
        </pc:graphicFrameChg>
        <pc:graphicFrameChg chg="add mod">
          <ac:chgData name="SAKAI,KAZUHIRO (Agilent JPN)" userId="8a9380ee-3a14-4eb8-afda-60e56e2fa589" providerId="ADAL" clId="{20BC71C1-E154-4839-A772-6FCB57CDF70B}" dt="2020-12-14T03:56:32.170" v="1499" actId="1076"/>
          <ac:graphicFrameMkLst>
            <pc:docMk/>
            <pc:sldMk cId="800366984" sldId="1246"/>
            <ac:graphicFrameMk id="16" creationId="{903AED22-EB4C-48FF-8441-AD1619A98EA9}"/>
          </ac:graphicFrameMkLst>
        </pc:graphicFrameChg>
        <pc:picChg chg="add mod">
          <ac:chgData name="SAKAI,KAZUHIRO (Agilent JPN)" userId="8a9380ee-3a14-4eb8-afda-60e56e2fa589" providerId="ADAL" clId="{20BC71C1-E154-4839-A772-6FCB57CDF70B}" dt="2020-12-14T06:30:09.595" v="2011" actId="1076"/>
          <ac:picMkLst>
            <pc:docMk/>
            <pc:sldMk cId="800366984" sldId="1246"/>
            <ac:picMk id="7" creationId="{D86B879D-9164-4332-A0BB-20BC32B65A00}"/>
          </ac:picMkLst>
        </pc:picChg>
        <pc:picChg chg="add mod">
          <ac:chgData name="SAKAI,KAZUHIRO (Agilent JPN)" userId="8a9380ee-3a14-4eb8-afda-60e56e2fa589" providerId="ADAL" clId="{20BC71C1-E154-4839-A772-6FCB57CDF70B}" dt="2020-12-14T06:30:09.595" v="2011" actId="1076"/>
          <ac:picMkLst>
            <pc:docMk/>
            <pc:sldMk cId="800366984" sldId="1246"/>
            <ac:picMk id="8" creationId="{51A7625D-3EC3-4114-938F-86DE064308B7}"/>
          </ac:picMkLst>
        </pc:picChg>
        <pc:picChg chg="add mod">
          <ac:chgData name="SAKAI,KAZUHIRO (Agilent JPN)" userId="8a9380ee-3a14-4eb8-afda-60e56e2fa589" providerId="ADAL" clId="{20BC71C1-E154-4839-A772-6FCB57CDF70B}" dt="2020-12-14T06:30:09.595" v="2011" actId="1076"/>
          <ac:picMkLst>
            <pc:docMk/>
            <pc:sldMk cId="800366984" sldId="1246"/>
            <ac:picMk id="9" creationId="{5B4A7EAF-8239-4C19-B5FD-F053044CB37A}"/>
          </ac:picMkLst>
        </pc:picChg>
        <pc:picChg chg="mod">
          <ac:chgData name="SAKAI,KAZUHIRO (Agilent JPN)" userId="8a9380ee-3a14-4eb8-afda-60e56e2fa589" providerId="ADAL" clId="{20BC71C1-E154-4839-A772-6FCB57CDF70B}" dt="2020-12-14T06:30:09.595" v="2011" actId="1076"/>
          <ac:picMkLst>
            <pc:docMk/>
            <pc:sldMk cId="800366984" sldId="1246"/>
            <ac:picMk id="11" creationId="{049B66A0-C032-4832-8209-EC1FD9A07982}"/>
          </ac:picMkLst>
        </pc:picChg>
        <pc:picChg chg="mod">
          <ac:chgData name="SAKAI,KAZUHIRO (Agilent JPN)" userId="8a9380ee-3a14-4eb8-afda-60e56e2fa589" providerId="ADAL" clId="{20BC71C1-E154-4839-A772-6FCB57CDF70B}" dt="2020-12-14T04:21:58.326" v="1802" actId="1076"/>
          <ac:picMkLst>
            <pc:docMk/>
            <pc:sldMk cId="800366984" sldId="1246"/>
            <ac:picMk id="12" creationId="{00000000-0008-0000-2200-00000B000000}"/>
          </ac:picMkLst>
        </pc:picChg>
        <pc:picChg chg="add mod">
          <ac:chgData name="SAKAI,KAZUHIRO (Agilent JPN)" userId="8a9380ee-3a14-4eb8-afda-60e56e2fa589" providerId="ADAL" clId="{20BC71C1-E154-4839-A772-6FCB57CDF70B}" dt="2020-12-14T06:30:09.595" v="2011" actId="1076"/>
          <ac:picMkLst>
            <pc:docMk/>
            <pc:sldMk cId="800366984" sldId="1246"/>
            <ac:picMk id="14" creationId="{2E558294-91CC-4E98-80B3-F5A991635549}"/>
          </ac:picMkLst>
        </pc:picChg>
      </pc:sldChg>
      <pc:sldChg chg="addSp delSp modSp add">
        <pc:chgData name="SAKAI,KAZUHIRO (Agilent JPN)" userId="8a9380ee-3a14-4eb8-afda-60e56e2fa589" providerId="ADAL" clId="{20BC71C1-E154-4839-A772-6FCB57CDF70B}" dt="2020-12-14T03:57:04.091" v="1502" actId="1076"/>
        <pc:sldMkLst>
          <pc:docMk/>
          <pc:sldMk cId="704270395" sldId="1247"/>
        </pc:sldMkLst>
        <pc:spChg chg="del">
          <ac:chgData name="SAKAI,KAZUHIRO (Agilent JPN)" userId="8a9380ee-3a14-4eb8-afda-60e56e2fa589" providerId="ADAL" clId="{20BC71C1-E154-4839-A772-6FCB57CDF70B}" dt="2020-12-10T02:44:37.770" v="604" actId="478"/>
          <ac:spMkLst>
            <pc:docMk/>
            <pc:sldMk cId="704270395" sldId="1247"/>
            <ac:spMk id="5" creationId="{6C6D707F-3B7E-4DD6-86F7-B6728129A126}"/>
          </ac:spMkLst>
        </pc:spChg>
        <pc:spChg chg="add mod">
          <ac:chgData name="SAKAI,KAZUHIRO (Agilent JPN)" userId="8a9380ee-3a14-4eb8-afda-60e56e2fa589" providerId="ADAL" clId="{20BC71C1-E154-4839-A772-6FCB57CDF70B}" dt="2020-12-14T03:57:04.091" v="1502" actId="1076"/>
          <ac:spMkLst>
            <pc:docMk/>
            <pc:sldMk cId="704270395" sldId="1247"/>
            <ac:spMk id="5" creationId="{94401714-76B3-489B-A3A1-55E0E3A50FAC}"/>
          </ac:spMkLst>
        </pc:spChg>
        <pc:spChg chg="mod">
          <ac:chgData name="SAKAI,KAZUHIRO (Agilent JPN)" userId="8a9380ee-3a14-4eb8-afda-60e56e2fa589" providerId="ADAL" clId="{20BC71C1-E154-4839-A772-6FCB57CDF70B}" dt="2020-12-10T02:49:31.605" v="661" actId="1076"/>
          <ac:spMkLst>
            <pc:docMk/>
            <pc:sldMk cId="704270395" sldId="1247"/>
            <ac:spMk id="6" creationId="{06ED1294-7178-4FC4-946B-41F897823F58}"/>
          </ac:spMkLst>
        </pc:spChg>
        <pc:spChg chg="mod">
          <ac:chgData name="SAKAI,KAZUHIRO (Agilent JPN)" userId="8a9380ee-3a14-4eb8-afda-60e56e2fa589" providerId="ADAL" clId="{20BC71C1-E154-4839-A772-6FCB57CDF70B}" dt="2020-12-10T02:49:33.732" v="662" actId="1076"/>
          <ac:spMkLst>
            <pc:docMk/>
            <pc:sldMk cId="704270395" sldId="1247"/>
            <ac:spMk id="7" creationId="{2B260606-58D6-4C1D-B2D1-C268F7031FB4}"/>
          </ac:spMkLst>
        </pc:spChg>
        <pc:graphicFrameChg chg="mod modGraphic">
          <ac:chgData name="SAKAI,KAZUHIRO (Agilent JPN)" userId="8a9380ee-3a14-4eb8-afda-60e56e2fa589" providerId="ADAL" clId="{20BC71C1-E154-4839-A772-6FCB57CDF70B}" dt="2020-12-10T02:49:29.100" v="660" actId="1076"/>
          <ac:graphicFrameMkLst>
            <pc:docMk/>
            <pc:sldMk cId="704270395" sldId="1247"/>
            <ac:graphicFrameMk id="3" creationId="{1918DD5F-D013-4747-B725-6C9C7C341BD0}"/>
          </ac:graphicFrameMkLst>
        </pc:graphicFrameChg>
        <pc:picChg chg="add mod">
          <ac:chgData name="SAKAI,KAZUHIRO (Agilent JPN)" userId="8a9380ee-3a14-4eb8-afda-60e56e2fa589" providerId="ADAL" clId="{20BC71C1-E154-4839-A772-6FCB57CDF70B}" dt="2020-12-14T03:57:04.091" v="1502" actId="1076"/>
          <ac:picMkLst>
            <pc:docMk/>
            <pc:sldMk cId="704270395" sldId="1247"/>
            <ac:picMk id="8" creationId="{098C3957-A5B7-4025-B376-7429268852E6}"/>
          </ac:picMkLst>
        </pc:picChg>
        <pc:picChg chg="add mod">
          <ac:chgData name="SAKAI,KAZUHIRO (Agilent JPN)" userId="8a9380ee-3a14-4eb8-afda-60e56e2fa589" providerId="ADAL" clId="{20BC71C1-E154-4839-A772-6FCB57CDF70B}" dt="2020-12-14T03:57:04.091" v="1502" actId="1076"/>
          <ac:picMkLst>
            <pc:docMk/>
            <pc:sldMk cId="704270395" sldId="1247"/>
            <ac:picMk id="9" creationId="{EB4C594D-3CFE-4B51-AD73-DE04CE7E3042}"/>
          </ac:picMkLst>
        </pc:picChg>
        <pc:picChg chg="add mod">
          <ac:chgData name="SAKAI,KAZUHIRO (Agilent JPN)" userId="8a9380ee-3a14-4eb8-afda-60e56e2fa589" providerId="ADAL" clId="{20BC71C1-E154-4839-A772-6FCB57CDF70B}" dt="2020-12-14T03:57:04.091" v="1502" actId="1076"/>
          <ac:picMkLst>
            <pc:docMk/>
            <pc:sldMk cId="704270395" sldId="1247"/>
            <ac:picMk id="10" creationId="{60C4AF73-685C-4139-BF20-72633718C295}"/>
          </ac:picMkLst>
        </pc:picChg>
        <pc:picChg chg="add mod">
          <ac:chgData name="SAKAI,KAZUHIRO (Agilent JPN)" userId="8a9380ee-3a14-4eb8-afda-60e56e2fa589" providerId="ADAL" clId="{20BC71C1-E154-4839-A772-6FCB57CDF70B}" dt="2020-12-14T03:57:04.091" v="1502" actId="1076"/>
          <ac:picMkLst>
            <pc:docMk/>
            <pc:sldMk cId="704270395" sldId="1247"/>
            <ac:picMk id="11" creationId="{B4E4FD24-99C6-46CD-9A37-CFF733CD2BF0}"/>
          </ac:picMkLst>
        </pc:picChg>
        <pc:picChg chg="add mod">
          <ac:chgData name="SAKAI,KAZUHIRO (Agilent JPN)" userId="8a9380ee-3a14-4eb8-afda-60e56e2fa589" providerId="ADAL" clId="{20BC71C1-E154-4839-A772-6FCB57CDF70B}" dt="2020-12-14T03:57:04.091" v="1502" actId="1076"/>
          <ac:picMkLst>
            <pc:docMk/>
            <pc:sldMk cId="704270395" sldId="1247"/>
            <ac:picMk id="12" creationId="{714D976C-652E-4C5B-97DD-16D4CA0F24FF}"/>
          </ac:picMkLst>
        </pc:picChg>
        <pc:picChg chg="add mod">
          <ac:chgData name="SAKAI,KAZUHIRO (Agilent JPN)" userId="8a9380ee-3a14-4eb8-afda-60e56e2fa589" providerId="ADAL" clId="{20BC71C1-E154-4839-A772-6FCB57CDF70B}" dt="2020-12-14T03:57:04.091" v="1502" actId="1076"/>
          <ac:picMkLst>
            <pc:docMk/>
            <pc:sldMk cId="704270395" sldId="1247"/>
            <ac:picMk id="13" creationId="{6FA715D2-F163-4BD8-A076-D3C8E798A6DD}"/>
          </ac:picMkLst>
        </pc:picChg>
      </pc:sldChg>
      <pc:sldChg chg="addSp delSp modSp add">
        <pc:chgData name="SAKAI,KAZUHIRO (Agilent JPN)" userId="8a9380ee-3a14-4eb8-afda-60e56e2fa589" providerId="ADAL" clId="{20BC71C1-E154-4839-A772-6FCB57CDF70B}" dt="2020-12-14T06:32:44.250" v="2013"/>
        <pc:sldMkLst>
          <pc:docMk/>
          <pc:sldMk cId="3064044134" sldId="1248"/>
        </pc:sldMkLst>
        <pc:spChg chg="del">
          <ac:chgData name="SAKAI,KAZUHIRO (Agilent JPN)" userId="8a9380ee-3a14-4eb8-afda-60e56e2fa589" providerId="ADAL" clId="{20BC71C1-E154-4839-A772-6FCB57CDF70B}" dt="2020-12-14T02:05:25.417" v="1129" actId="478"/>
          <ac:spMkLst>
            <pc:docMk/>
            <pc:sldMk cId="3064044134" sldId="1248"/>
            <ac:spMk id="2" creationId="{AB047F7A-1CC5-4228-ADB7-8670A96F8FA1}"/>
          </ac:spMkLst>
        </pc:spChg>
        <pc:spChg chg="del mod">
          <ac:chgData name="SAKAI,KAZUHIRO (Agilent JPN)" userId="8a9380ee-3a14-4eb8-afda-60e56e2fa589" providerId="ADAL" clId="{20BC71C1-E154-4839-A772-6FCB57CDF70B}" dt="2020-12-14T02:05:25.417" v="1129" actId="478"/>
          <ac:spMkLst>
            <pc:docMk/>
            <pc:sldMk cId="3064044134" sldId="1248"/>
            <ac:spMk id="3" creationId="{171D29CC-3810-4520-857B-3571B05A6B16}"/>
          </ac:spMkLst>
        </pc:spChg>
        <pc:spChg chg="del">
          <ac:chgData name="SAKAI,KAZUHIRO (Agilent JPN)" userId="8a9380ee-3a14-4eb8-afda-60e56e2fa589" providerId="ADAL" clId="{20BC71C1-E154-4839-A772-6FCB57CDF70B}" dt="2020-12-14T02:05:25.417" v="1129" actId="478"/>
          <ac:spMkLst>
            <pc:docMk/>
            <pc:sldMk cId="3064044134" sldId="1248"/>
            <ac:spMk id="4" creationId="{6762DB5D-C016-40F0-8730-606DFC12C3E6}"/>
          </ac:spMkLst>
        </pc:spChg>
        <pc:spChg chg="add">
          <ac:chgData name="SAKAI,KAZUHIRO (Agilent JPN)" userId="8a9380ee-3a14-4eb8-afda-60e56e2fa589" providerId="ADAL" clId="{20BC71C1-E154-4839-A772-6FCB57CDF70B}" dt="2020-12-14T02:05:26.313" v="1130"/>
          <ac:spMkLst>
            <pc:docMk/>
            <pc:sldMk cId="3064044134" sldId="1248"/>
            <ac:spMk id="8" creationId="{36FA8BD2-4368-47BD-9D15-95100176FEF4}"/>
          </ac:spMkLst>
        </pc:spChg>
        <pc:spChg chg="add mod">
          <ac:chgData name="SAKAI,KAZUHIRO (Agilent JPN)" userId="8a9380ee-3a14-4eb8-afda-60e56e2fa589" providerId="ADAL" clId="{20BC71C1-E154-4839-A772-6FCB57CDF70B}" dt="2020-12-14T02:06:00.777" v="1136" actId="1076"/>
          <ac:spMkLst>
            <pc:docMk/>
            <pc:sldMk cId="3064044134" sldId="1248"/>
            <ac:spMk id="9" creationId="{DB8C4CA1-B2F1-4617-99EF-07B865EDA417}"/>
          </ac:spMkLst>
        </pc:spChg>
        <pc:spChg chg="add del mod">
          <ac:chgData name="SAKAI,KAZUHIRO (Agilent JPN)" userId="8a9380ee-3a14-4eb8-afda-60e56e2fa589" providerId="ADAL" clId="{20BC71C1-E154-4839-A772-6FCB57CDF70B}" dt="2020-12-14T06:32:44.250" v="2013"/>
          <ac:spMkLst>
            <pc:docMk/>
            <pc:sldMk cId="3064044134" sldId="1248"/>
            <ac:spMk id="18" creationId="{CCEB7B32-C2AC-4DCE-A2A5-64F52CE98DFF}"/>
          </ac:spMkLst>
        </pc:spChg>
        <pc:picChg chg="add mod">
          <ac:chgData name="SAKAI,KAZUHIRO (Agilent JPN)" userId="8a9380ee-3a14-4eb8-afda-60e56e2fa589" providerId="ADAL" clId="{20BC71C1-E154-4839-A772-6FCB57CDF70B}" dt="2020-12-14T02:05:52.209" v="1132" actId="1076"/>
          <ac:picMkLst>
            <pc:docMk/>
            <pc:sldMk cId="3064044134" sldId="1248"/>
            <ac:picMk id="5" creationId="{EF35879B-FDCB-4ACE-884E-D1F0A5419D9E}"/>
          </ac:picMkLst>
        </pc:picChg>
        <pc:picChg chg="add mod">
          <ac:chgData name="SAKAI,KAZUHIRO (Agilent JPN)" userId="8a9380ee-3a14-4eb8-afda-60e56e2fa589" providerId="ADAL" clId="{20BC71C1-E154-4839-A772-6FCB57CDF70B}" dt="2020-12-14T02:05:53.986" v="1133" actId="1076"/>
          <ac:picMkLst>
            <pc:docMk/>
            <pc:sldMk cId="3064044134" sldId="1248"/>
            <ac:picMk id="6" creationId="{A64F991E-9226-4D98-99DA-039D731A8CB4}"/>
          </ac:picMkLst>
        </pc:picChg>
        <pc:picChg chg="add mod">
          <ac:chgData name="SAKAI,KAZUHIRO (Agilent JPN)" userId="8a9380ee-3a14-4eb8-afda-60e56e2fa589" providerId="ADAL" clId="{20BC71C1-E154-4839-A772-6FCB57CDF70B}" dt="2020-12-14T02:05:55.898" v="1134" actId="1076"/>
          <ac:picMkLst>
            <pc:docMk/>
            <pc:sldMk cId="3064044134" sldId="1248"/>
            <ac:picMk id="7" creationId="{AF9D959D-B102-4A06-8E1E-3CDA703CB0F0}"/>
          </ac:picMkLst>
        </pc:picChg>
        <pc:picChg chg="add mod">
          <ac:chgData name="SAKAI,KAZUHIRO (Agilent JPN)" userId="8a9380ee-3a14-4eb8-afda-60e56e2fa589" providerId="ADAL" clId="{20BC71C1-E154-4839-A772-6FCB57CDF70B}" dt="2020-12-14T02:06:03.938" v="1138" actId="1076"/>
          <ac:picMkLst>
            <pc:docMk/>
            <pc:sldMk cId="3064044134" sldId="1248"/>
            <ac:picMk id="10" creationId="{E8B8CAF8-2C2A-4CD5-9172-09B03D78CB3B}"/>
          </ac:picMkLst>
        </pc:picChg>
        <pc:picChg chg="add mod">
          <ac:chgData name="SAKAI,KAZUHIRO (Agilent JPN)" userId="8a9380ee-3a14-4eb8-afda-60e56e2fa589" providerId="ADAL" clId="{20BC71C1-E154-4839-A772-6FCB57CDF70B}" dt="2020-12-14T02:05:57.225" v="1135" actId="1076"/>
          <ac:picMkLst>
            <pc:docMk/>
            <pc:sldMk cId="3064044134" sldId="1248"/>
            <ac:picMk id="11" creationId="{C475E0B5-D61F-4BE6-9431-6F51E3159025}"/>
          </ac:picMkLst>
        </pc:picChg>
        <pc:picChg chg="add mod">
          <ac:chgData name="SAKAI,KAZUHIRO (Agilent JPN)" userId="8a9380ee-3a14-4eb8-afda-60e56e2fa589" providerId="ADAL" clId="{20BC71C1-E154-4839-A772-6FCB57CDF70B}" dt="2020-12-14T02:06:02.098" v="1137" actId="1076"/>
          <ac:picMkLst>
            <pc:docMk/>
            <pc:sldMk cId="3064044134" sldId="1248"/>
            <ac:picMk id="12" creationId="{F03A3ED5-A782-45D4-AB03-A58E00E307DD}"/>
          </ac:picMkLst>
        </pc:picChg>
        <pc:picChg chg="add mod">
          <ac:chgData name="SAKAI,KAZUHIRO (Agilent JPN)" userId="8a9380ee-3a14-4eb8-afda-60e56e2fa589" providerId="ADAL" clId="{20BC71C1-E154-4839-A772-6FCB57CDF70B}" dt="2020-12-14T04:07:51.887" v="1644" actId="1076"/>
          <ac:picMkLst>
            <pc:docMk/>
            <pc:sldMk cId="3064044134" sldId="1248"/>
            <ac:picMk id="13" creationId="{65C8BC2A-B031-4FD3-B6DC-DFD09C3D78D8}"/>
          </ac:picMkLst>
        </pc:picChg>
        <pc:picChg chg="add mod">
          <ac:chgData name="SAKAI,KAZUHIRO (Agilent JPN)" userId="8a9380ee-3a14-4eb8-afda-60e56e2fa589" providerId="ADAL" clId="{20BC71C1-E154-4839-A772-6FCB57CDF70B}" dt="2020-12-14T04:07:51.887" v="1644" actId="1076"/>
          <ac:picMkLst>
            <pc:docMk/>
            <pc:sldMk cId="3064044134" sldId="1248"/>
            <ac:picMk id="14" creationId="{EBE62CF2-030A-4945-B455-0C331E417019}"/>
          </ac:picMkLst>
        </pc:picChg>
        <pc:picChg chg="add mod">
          <ac:chgData name="SAKAI,KAZUHIRO (Agilent JPN)" userId="8a9380ee-3a14-4eb8-afda-60e56e2fa589" providerId="ADAL" clId="{20BC71C1-E154-4839-A772-6FCB57CDF70B}" dt="2020-12-14T04:07:51.887" v="1644" actId="1076"/>
          <ac:picMkLst>
            <pc:docMk/>
            <pc:sldMk cId="3064044134" sldId="1248"/>
            <ac:picMk id="15" creationId="{6F5F1FAF-B309-4029-A3BB-80368267CA8D}"/>
          </ac:picMkLst>
        </pc:picChg>
        <pc:picChg chg="add mod">
          <ac:chgData name="SAKAI,KAZUHIRO (Agilent JPN)" userId="8a9380ee-3a14-4eb8-afda-60e56e2fa589" providerId="ADAL" clId="{20BC71C1-E154-4839-A772-6FCB57CDF70B}" dt="2020-12-14T04:07:51.887" v="1644" actId="1076"/>
          <ac:picMkLst>
            <pc:docMk/>
            <pc:sldMk cId="3064044134" sldId="1248"/>
            <ac:picMk id="16" creationId="{5539DF10-D80E-456B-853E-943E63F238DB}"/>
          </ac:picMkLst>
        </pc:picChg>
        <pc:picChg chg="add mod">
          <ac:chgData name="SAKAI,KAZUHIRO (Agilent JPN)" userId="8a9380ee-3a14-4eb8-afda-60e56e2fa589" providerId="ADAL" clId="{20BC71C1-E154-4839-A772-6FCB57CDF70B}" dt="2020-12-14T04:07:59.736" v="1647" actId="14100"/>
          <ac:picMkLst>
            <pc:docMk/>
            <pc:sldMk cId="3064044134" sldId="1248"/>
            <ac:picMk id="17" creationId="{11A70CBA-0D5B-46E7-9444-C66EDB85D586}"/>
          </ac:picMkLst>
        </pc:picChg>
      </pc:sldChg>
      <pc:sldChg chg="addSp delSp modSp add">
        <pc:chgData name="SAKAI,KAZUHIRO (Agilent JPN)" userId="8a9380ee-3a14-4eb8-afda-60e56e2fa589" providerId="ADAL" clId="{20BC71C1-E154-4839-A772-6FCB57CDF70B}" dt="2020-12-14T06:28:25.509" v="2010" actId="1076"/>
        <pc:sldMkLst>
          <pc:docMk/>
          <pc:sldMk cId="2056371208" sldId="1249"/>
        </pc:sldMkLst>
        <pc:spChg chg="add mod">
          <ac:chgData name="SAKAI,KAZUHIRO (Agilent JPN)" userId="8a9380ee-3a14-4eb8-afda-60e56e2fa589" providerId="ADAL" clId="{20BC71C1-E154-4839-A772-6FCB57CDF70B}" dt="2020-12-14T06:05:32.119" v="1892" actId="555"/>
          <ac:spMkLst>
            <pc:docMk/>
            <pc:sldMk cId="2056371208" sldId="1249"/>
            <ac:spMk id="2" creationId="{74889BF7-A864-478D-BE99-821BC1ED1E02}"/>
          </ac:spMkLst>
        </pc:spChg>
        <pc:spChg chg="del">
          <ac:chgData name="SAKAI,KAZUHIRO (Agilent JPN)" userId="8a9380ee-3a14-4eb8-afda-60e56e2fa589" providerId="ADAL" clId="{20BC71C1-E154-4839-A772-6FCB57CDF70B}" dt="2020-12-10T02:52:02.292" v="667" actId="478"/>
          <ac:spMkLst>
            <pc:docMk/>
            <pc:sldMk cId="2056371208" sldId="1249"/>
            <ac:spMk id="2" creationId="{FE036A19-C0E8-43BA-90E8-C2106DD6C129}"/>
          </ac:spMkLst>
        </pc:spChg>
        <pc:spChg chg="del mod">
          <ac:chgData name="SAKAI,KAZUHIRO (Agilent JPN)" userId="8a9380ee-3a14-4eb8-afda-60e56e2fa589" providerId="ADAL" clId="{20BC71C1-E154-4839-A772-6FCB57CDF70B}" dt="2020-12-10T02:52:02.292" v="667" actId="478"/>
          <ac:spMkLst>
            <pc:docMk/>
            <pc:sldMk cId="2056371208" sldId="1249"/>
            <ac:spMk id="3" creationId="{F4B41CD5-DF4F-4789-9767-E95246609340}"/>
          </ac:spMkLst>
        </pc:spChg>
        <pc:spChg chg="del">
          <ac:chgData name="SAKAI,KAZUHIRO (Agilent JPN)" userId="8a9380ee-3a14-4eb8-afda-60e56e2fa589" providerId="ADAL" clId="{20BC71C1-E154-4839-A772-6FCB57CDF70B}" dt="2020-12-10T02:52:02.292" v="667" actId="478"/>
          <ac:spMkLst>
            <pc:docMk/>
            <pc:sldMk cId="2056371208" sldId="1249"/>
            <ac:spMk id="4" creationId="{AA62E441-C705-4045-96FF-2F4BB0DE88D4}"/>
          </ac:spMkLst>
        </pc:spChg>
        <pc:spChg chg="add">
          <ac:chgData name="SAKAI,KAZUHIRO (Agilent JPN)" userId="8a9380ee-3a14-4eb8-afda-60e56e2fa589" providerId="ADAL" clId="{20BC71C1-E154-4839-A772-6FCB57CDF70B}" dt="2020-12-10T02:52:26.417" v="669"/>
          <ac:spMkLst>
            <pc:docMk/>
            <pc:sldMk cId="2056371208" sldId="1249"/>
            <ac:spMk id="6" creationId="{1FE95178-2B84-4E1E-A4E3-6177EB57A8BF}"/>
          </ac:spMkLst>
        </pc:spChg>
        <pc:spChg chg="add del">
          <ac:chgData name="SAKAI,KAZUHIRO (Agilent JPN)" userId="8a9380ee-3a14-4eb8-afda-60e56e2fa589" providerId="ADAL" clId="{20BC71C1-E154-4839-A772-6FCB57CDF70B}" dt="2020-12-10T02:52:36.600" v="671" actId="478"/>
          <ac:spMkLst>
            <pc:docMk/>
            <pc:sldMk cId="2056371208" sldId="1249"/>
            <ac:spMk id="7" creationId="{389D3AC0-815C-4AAE-890C-1050C7CC5DDB}"/>
          </ac:spMkLst>
        </pc:spChg>
        <pc:spChg chg="add del mod">
          <ac:chgData name="SAKAI,KAZUHIRO (Agilent JPN)" userId="8a9380ee-3a14-4eb8-afda-60e56e2fa589" providerId="ADAL" clId="{20BC71C1-E154-4839-A772-6FCB57CDF70B}" dt="2020-12-14T01:11:10.782" v="1120" actId="478"/>
          <ac:spMkLst>
            <pc:docMk/>
            <pc:sldMk cId="2056371208" sldId="1249"/>
            <ac:spMk id="8" creationId="{491EA1A0-9E02-4305-B92E-406AD2A28E2D}"/>
          </ac:spMkLst>
        </pc:spChg>
        <pc:spChg chg="add del mod">
          <ac:chgData name="SAKAI,KAZUHIRO (Agilent JPN)" userId="8a9380ee-3a14-4eb8-afda-60e56e2fa589" providerId="ADAL" clId="{20BC71C1-E154-4839-A772-6FCB57CDF70B}" dt="2020-12-14T06:05:32.119" v="1892" actId="555"/>
          <ac:spMkLst>
            <pc:docMk/>
            <pc:sldMk cId="2056371208" sldId="1249"/>
            <ac:spMk id="9" creationId="{9E5C6E45-DED4-41EF-8D6E-215969467ABC}"/>
          </ac:spMkLst>
        </pc:spChg>
        <pc:spChg chg="add mod">
          <ac:chgData name="SAKAI,KAZUHIRO (Agilent JPN)" userId="8a9380ee-3a14-4eb8-afda-60e56e2fa589" providerId="ADAL" clId="{20BC71C1-E154-4839-A772-6FCB57CDF70B}" dt="2020-12-14T06:28:25.509" v="2010" actId="1076"/>
          <ac:spMkLst>
            <pc:docMk/>
            <pc:sldMk cId="2056371208" sldId="1249"/>
            <ac:spMk id="13" creationId="{D1BFEC8D-AEBF-49B1-AF71-4AB9C87C3C65}"/>
          </ac:spMkLst>
        </pc:spChg>
        <pc:spChg chg="add del mod">
          <ac:chgData name="SAKAI,KAZUHIRO (Agilent JPN)" userId="8a9380ee-3a14-4eb8-afda-60e56e2fa589" providerId="ADAL" clId="{20BC71C1-E154-4839-A772-6FCB57CDF70B}" dt="2020-12-14T04:18:55.109" v="1788" actId="478"/>
          <ac:spMkLst>
            <pc:docMk/>
            <pc:sldMk cId="2056371208" sldId="1249"/>
            <ac:spMk id="17" creationId="{37FC02C4-2137-49A9-B2ED-EF05B9D67E91}"/>
          </ac:spMkLst>
        </pc:spChg>
        <pc:spChg chg="add mod">
          <ac:chgData name="SAKAI,KAZUHIRO (Agilent JPN)" userId="8a9380ee-3a14-4eb8-afda-60e56e2fa589" providerId="ADAL" clId="{20BC71C1-E154-4839-A772-6FCB57CDF70B}" dt="2020-12-14T06:05:32.119" v="1892" actId="555"/>
          <ac:spMkLst>
            <pc:docMk/>
            <pc:sldMk cId="2056371208" sldId="1249"/>
            <ac:spMk id="18" creationId="{A5904588-7E16-4270-8A07-652CCDC22EC2}"/>
          </ac:spMkLst>
        </pc:spChg>
        <pc:spChg chg="add mod">
          <ac:chgData name="SAKAI,KAZUHIRO (Agilent JPN)" userId="8a9380ee-3a14-4eb8-afda-60e56e2fa589" providerId="ADAL" clId="{20BC71C1-E154-4839-A772-6FCB57CDF70B}" dt="2020-12-14T06:05:32.119" v="1892" actId="555"/>
          <ac:spMkLst>
            <pc:docMk/>
            <pc:sldMk cId="2056371208" sldId="1249"/>
            <ac:spMk id="21" creationId="{7F830E4D-1D9D-40D6-A771-7EA014D16A83}"/>
          </ac:spMkLst>
        </pc:spChg>
        <pc:graphicFrameChg chg="add del">
          <ac:chgData name="SAKAI,KAZUHIRO (Agilent JPN)" userId="8a9380ee-3a14-4eb8-afda-60e56e2fa589" providerId="ADAL" clId="{20BC71C1-E154-4839-A772-6FCB57CDF70B}" dt="2020-12-14T01:11:26.853" v="1126"/>
          <ac:graphicFrameMkLst>
            <pc:docMk/>
            <pc:sldMk cId="2056371208" sldId="1249"/>
            <ac:graphicFrameMk id="2" creationId="{A1A52DB7-8E71-4271-BBB4-F544731CD8A8}"/>
          </ac:graphicFrameMkLst>
        </pc:graphicFrameChg>
        <pc:graphicFrameChg chg="add del mod modGraphic">
          <ac:chgData name="SAKAI,KAZUHIRO (Agilent JPN)" userId="8a9380ee-3a14-4eb8-afda-60e56e2fa589" providerId="ADAL" clId="{20BC71C1-E154-4839-A772-6FCB57CDF70B}" dt="2020-12-14T04:12:54.684" v="1719" actId="478"/>
          <ac:graphicFrameMkLst>
            <pc:docMk/>
            <pc:sldMk cId="2056371208" sldId="1249"/>
            <ac:graphicFrameMk id="5" creationId="{3E47E00F-0788-467B-B7D0-4C8618CD716F}"/>
          </ac:graphicFrameMkLst>
        </pc:graphicFrameChg>
        <pc:graphicFrameChg chg="add mod modGraphic">
          <ac:chgData name="SAKAI,KAZUHIRO (Agilent JPN)" userId="8a9380ee-3a14-4eb8-afda-60e56e2fa589" providerId="ADAL" clId="{20BC71C1-E154-4839-A772-6FCB57CDF70B}" dt="2020-12-14T06:28:18.390" v="2008" actId="1076"/>
          <ac:graphicFrameMkLst>
            <pc:docMk/>
            <pc:sldMk cId="2056371208" sldId="1249"/>
            <ac:graphicFrameMk id="15" creationId="{42357A32-F255-4C16-930A-1CC4B69AC059}"/>
          </ac:graphicFrameMkLst>
        </pc:graphicFrameChg>
        <pc:picChg chg="add del">
          <ac:chgData name="SAKAI,KAZUHIRO (Agilent JPN)" userId="8a9380ee-3a14-4eb8-afda-60e56e2fa589" providerId="ADAL" clId="{20BC71C1-E154-4839-A772-6FCB57CDF70B}" dt="2020-12-14T03:37:31.474" v="1422" actId="478"/>
          <ac:picMkLst>
            <pc:docMk/>
            <pc:sldMk cId="2056371208" sldId="1249"/>
            <ac:picMk id="10" creationId="{FD805653-73E0-4C0D-81D1-64556A57F101}"/>
          </ac:picMkLst>
        </pc:picChg>
        <pc:picChg chg="add del mod">
          <ac:chgData name="SAKAI,KAZUHIRO (Agilent JPN)" userId="8a9380ee-3a14-4eb8-afda-60e56e2fa589" providerId="ADAL" clId="{20BC71C1-E154-4839-A772-6FCB57CDF70B}" dt="2020-12-14T04:12:36.247" v="1718" actId="478"/>
          <ac:picMkLst>
            <pc:docMk/>
            <pc:sldMk cId="2056371208" sldId="1249"/>
            <ac:picMk id="11" creationId="{0985EE7D-592D-44B4-9169-FD37D4E61A59}"/>
          </ac:picMkLst>
        </pc:picChg>
        <pc:picChg chg="add mod">
          <ac:chgData name="SAKAI,KAZUHIRO (Agilent JPN)" userId="8a9380ee-3a14-4eb8-afda-60e56e2fa589" providerId="ADAL" clId="{20BC71C1-E154-4839-A772-6FCB57CDF70B}" dt="2020-12-14T06:05:01.493" v="1891" actId="1036"/>
          <ac:picMkLst>
            <pc:docMk/>
            <pc:sldMk cId="2056371208" sldId="1249"/>
            <ac:picMk id="12" creationId="{13185895-DEB6-47CF-9FEE-37BD151F00AE}"/>
          </ac:picMkLst>
        </pc:picChg>
        <pc:picChg chg="add del mod">
          <ac:chgData name="SAKAI,KAZUHIRO (Agilent JPN)" userId="8a9380ee-3a14-4eb8-afda-60e56e2fa589" providerId="ADAL" clId="{20BC71C1-E154-4839-A772-6FCB57CDF70B}" dt="2020-12-14T04:15:08.303" v="1760" actId="478"/>
          <ac:picMkLst>
            <pc:docMk/>
            <pc:sldMk cId="2056371208" sldId="1249"/>
            <ac:picMk id="14" creationId="{E206666F-E67E-431F-A320-9ECE0BF1898C}"/>
          </ac:picMkLst>
        </pc:picChg>
        <pc:picChg chg="add mod">
          <ac:chgData name="SAKAI,KAZUHIRO (Agilent JPN)" userId="8a9380ee-3a14-4eb8-afda-60e56e2fa589" providerId="ADAL" clId="{20BC71C1-E154-4839-A772-6FCB57CDF70B}" dt="2020-12-14T06:05:01.493" v="1891" actId="1036"/>
          <ac:picMkLst>
            <pc:docMk/>
            <pc:sldMk cId="2056371208" sldId="1249"/>
            <ac:picMk id="16" creationId="{4AEA95C1-5EDE-4CEA-8914-2326A78E167A}"/>
          </ac:picMkLst>
        </pc:picChg>
        <pc:picChg chg="add mod">
          <ac:chgData name="SAKAI,KAZUHIRO (Agilent JPN)" userId="8a9380ee-3a14-4eb8-afda-60e56e2fa589" providerId="ADAL" clId="{20BC71C1-E154-4839-A772-6FCB57CDF70B}" dt="2020-12-14T06:05:01.493" v="1891" actId="1036"/>
          <ac:picMkLst>
            <pc:docMk/>
            <pc:sldMk cId="2056371208" sldId="1249"/>
            <ac:picMk id="19" creationId="{1D0ECB3D-B43B-4238-9212-764975436706}"/>
          </ac:picMkLst>
        </pc:picChg>
        <pc:picChg chg="add mod">
          <ac:chgData name="SAKAI,KAZUHIRO (Agilent JPN)" userId="8a9380ee-3a14-4eb8-afda-60e56e2fa589" providerId="ADAL" clId="{20BC71C1-E154-4839-A772-6FCB57CDF70B}" dt="2020-12-14T06:28:19.553" v="2009" actId="1076"/>
          <ac:picMkLst>
            <pc:docMk/>
            <pc:sldMk cId="2056371208" sldId="1249"/>
            <ac:picMk id="20" creationId="{1DB5B83E-1341-43C7-81B0-8BE64D2F89D9}"/>
          </ac:picMkLst>
        </pc:picChg>
      </pc:sldChg>
      <pc:sldChg chg="modSp add del">
        <pc:chgData name="SAKAI,KAZUHIRO (Agilent JPN)" userId="8a9380ee-3a14-4eb8-afda-60e56e2fa589" providerId="ADAL" clId="{20BC71C1-E154-4839-A772-6FCB57CDF70B}" dt="2020-12-14T03:57:50.339" v="1506" actId="2696"/>
        <pc:sldMkLst>
          <pc:docMk/>
          <pc:sldMk cId="2235038243" sldId="1250"/>
        </pc:sldMkLst>
        <pc:spChg chg="mod">
          <ac:chgData name="SAKAI,KAZUHIRO (Agilent JPN)" userId="8a9380ee-3a14-4eb8-afda-60e56e2fa589" providerId="ADAL" clId="{20BC71C1-E154-4839-A772-6FCB57CDF70B}" dt="2020-12-14T02:14:01.987" v="1142" actId="27636"/>
          <ac:spMkLst>
            <pc:docMk/>
            <pc:sldMk cId="2235038243" sldId="1250"/>
            <ac:spMk id="3" creationId="{FD046E38-A9B6-458D-8254-595143AABCB4}"/>
          </ac:spMkLst>
        </pc:spChg>
      </pc:sldChg>
      <pc:sldChg chg="addSp modSp add">
        <pc:chgData name="SAKAI,KAZUHIRO (Agilent JPN)" userId="8a9380ee-3a14-4eb8-afda-60e56e2fa589" providerId="ADAL" clId="{20BC71C1-E154-4839-A772-6FCB57CDF70B}" dt="2020-12-14T06:35:12.870" v="2033" actId="1076"/>
        <pc:sldMkLst>
          <pc:docMk/>
          <pc:sldMk cId="2540481116" sldId="1251"/>
        </pc:sldMkLst>
        <pc:spChg chg="mod">
          <ac:chgData name="SAKAI,KAZUHIRO (Agilent JPN)" userId="8a9380ee-3a14-4eb8-afda-60e56e2fa589" providerId="ADAL" clId="{20BC71C1-E154-4839-A772-6FCB57CDF70B}" dt="2020-12-14T04:03:39.159" v="1547" actId="207"/>
          <ac:spMkLst>
            <pc:docMk/>
            <pc:sldMk cId="2540481116" sldId="1251"/>
            <ac:spMk id="14" creationId="{06FC7CBD-79B6-49AE-AC15-27C74AA85274}"/>
          </ac:spMkLst>
        </pc:spChg>
        <pc:spChg chg="mod">
          <ac:chgData name="SAKAI,KAZUHIRO (Agilent JPN)" userId="8a9380ee-3a14-4eb8-afda-60e56e2fa589" providerId="ADAL" clId="{20BC71C1-E154-4839-A772-6FCB57CDF70B}" dt="2020-12-14T04:03:39.159" v="1547" actId="207"/>
          <ac:spMkLst>
            <pc:docMk/>
            <pc:sldMk cId="2540481116" sldId="1251"/>
            <ac:spMk id="16" creationId="{3744553C-99DD-4C2C-8D32-BECC6079F1A5}"/>
          </ac:spMkLst>
        </pc:spChg>
        <pc:spChg chg="add mod">
          <ac:chgData name="SAKAI,KAZUHIRO (Agilent JPN)" userId="8a9380ee-3a14-4eb8-afda-60e56e2fa589" providerId="ADAL" clId="{20BC71C1-E154-4839-A772-6FCB57CDF70B}" dt="2020-12-14T06:35:12.870" v="2033" actId="1076"/>
          <ac:spMkLst>
            <pc:docMk/>
            <pc:sldMk cId="2540481116" sldId="1251"/>
            <ac:spMk id="17" creationId="{E54B7F2B-007B-4ECC-B2EA-B319C4BA7D1F}"/>
          </ac:spMkLst>
        </pc:spChg>
        <pc:spChg chg="mod">
          <ac:chgData name="SAKAI,KAZUHIRO (Agilent JPN)" userId="8a9380ee-3a14-4eb8-afda-60e56e2fa589" providerId="ADAL" clId="{20BC71C1-E154-4839-A772-6FCB57CDF70B}" dt="2020-12-14T04:03:39.159" v="1547" actId="207"/>
          <ac:spMkLst>
            <pc:docMk/>
            <pc:sldMk cId="2540481116" sldId="1251"/>
            <ac:spMk id="21" creationId="{86262DFC-B88F-4401-9C60-544A8698E682}"/>
          </ac:spMkLst>
        </pc:spChg>
        <pc:spChg chg="mod">
          <ac:chgData name="SAKAI,KAZUHIRO (Agilent JPN)" userId="8a9380ee-3a14-4eb8-afda-60e56e2fa589" providerId="ADAL" clId="{20BC71C1-E154-4839-A772-6FCB57CDF70B}" dt="2020-12-14T04:03:39.159" v="1547" actId="207"/>
          <ac:spMkLst>
            <pc:docMk/>
            <pc:sldMk cId="2540481116" sldId="1251"/>
            <ac:spMk id="30" creationId="{F1F559BC-068E-43ED-B924-54F37EA83D14}"/>
          </ac:spMkLst>
        </pc:spChg>
        <pc:spChg chg="mod">
          <ac:chgData name="SAKAI,KAZUHIRO (Agilent JPN)" userId="8a9380ee-3a14-4eb8-afda-60e56e2fa589" providerId="ADAL" clId="{20BC71C1-E154-4839-A772-6FCB57CDF70B}" dt="2020-12-14T04:03:39.159" v="1547" actId="207"/>
          <ac:spMkLst>
            <pc:docMk/>
            <pc:sldMk cId="2540481116" sldId="1251"/>
            <ac:spMk id="31" creationId="{B0A7E2BA-5631-4D1C-ADF3-E628A974F440}"/>
          </ac:spMkLst>
        </pc:spChg>
        <pc:picChg chg="mod">
          <ac:chgData name="SAKAI,KAZUHIRO (Agilent JPN)" userId="8a9380ee-3a14-4eb8-afda-60e56e2fa589" providerId="ADAL" clId="{20BC71C1-E154-4839-A772-6FCB57CDF70B}" dt="2020-12-14T04:04:02.229" v="1556" actId="1076"/>
          <ac:picMkLst>
            <pc:docMk/>
            <pc:sldMk cId="2540481116" sldId="1251"/>
            <ac:picMk id="6" creationId="{58262306-CA52-45F3-9737-DD5C94142A61}"/>
          </ac:picMkLst>
        </pc:picChg>
        <pc:picChg chg="add mod">
          <ac:chgData name="SAKAI,KAZUHIRO (Agilent JPN)" userId="8a9380ee-3a14-4eb8-afda-60e56e2fa589" providerId="ADAL" clId="{20BC71C1-E154-4839-A772-6FCB57CDF70B}" dt="2020-12-14T04:04:00.740" v="1555" actId="1076"/>
          <ac:picMkLst>
            <pc:docMk/>
            <pc:sldMk cId="2540481116" sldId="1251"/>
            <ac:picMk id="15" creationId="{4C994304-10AB-4637-9DEA-A272A75CFD9C}"/>
          </ac:picMkLst>
        </pc:picChg>
        <pc:picChg chg="add mod">
          <ac:chgData name="SAKAI,KAZUHIRO (Agilent JPN)" userId="8a9380ee-3a14-4eb8-afda-60e56e2fa589" providerId="ADAL" clId="{20BC71C1-E154-4839-A772-6FCB57CDF70B}" dt="2020-12-14T06:35:10.158" v="2032" actId="1076"/>
          <ac:picMkLst>
            <pc:docMk/>
            <pc:sldMk cId="2540481116" sldId="1251"/>
            <ac:picMk id="18" creationId="{3D0E724C-0A01-41A5-A8B5-1CEAE13E1E03}"/>
          </ac:picMkLst>
        </pc:picChg>
        <pc:picChg chg="mod">
          <ac:chgData name="SAKAI,KAZUHIRO (Agilent JPN)" userId="8a9380ee-3a14-4eb8-afda-60e56e2fa589" providerId="ADAL" clId="{20BC71C1-E154-4839-A772-6FCB57CDF70B}" dt="2020-12-14T04:03:17.452" v="1541" actId="1076"/>
          <ac:picMkLst>
            <pc:docMk/>
            <pc:sldMk cId="2540481116" sldId="1251"/>
            <ac:picMk id="25" creationId="{88D47AB9-EC3A-4DC7-A46D-E335C85D691F}"/>
          </ac:picMkLst>
        </pc:picChg>
        <pc:picChg chg="mod">
          <ac:chgData name="SAKAI,KAZUHIRO (Agilent JPN)" userId="8a9380ee-3a14-4eb8-afda-60e56e2fa589" providerId="ADAL" clId="{20BC71C1-E154-4839-A772-6FCB57CDF70B}" dt="2020-12-14T04:03:19.500" v="1542" actId="1076"/>
          <ac:picMkLst>
            <pc:docMk/>
            <pc:sldMk cId="2540481116" sldId="1251"/>
            <ac:picMk id="26" creationId="{79044464-5FD1-4214-A88E-21923101EA8C}"/>
          </ac:picMkLst>
        </pc:picChg>
        <pc:picChg chg="mod">
          <ac:chgData name="SAKAI,KAZUHIRO (Agilent JPN)" userId="8a9380ee-3a14-4eb8-afda-60e56e2fa589" providerId="ADAL" clId="{20BC71C1-E154-4839-A772-6FCB57CDF70B}" dt="2020-12-14T04:03:30.997" v="1545" actId="14100"/>
          <ac:picMkLst>
            <pc:docMk/>
            <pc:sldMk cId="2540481116" sldId="1251"/>
            <ac:picMk id="29" creationId="{E2D03AA3-93FE-43C0-8DE4-F88B1FE5141E}"/>
          </ac:picMkLst>
        </pc:picChg>
      </pc:sldChg>
      <pc:sldChg chg="addSp delSp modSp add del ord">
        <pc:chgData name="SAKAI,KAZUHIRO (Agilent JPN)" userId="8a9380ee-3a14-4eb8-afda-60e56e2fa589" providerId="ADAL" clId="{20BC71C1-E154-4839-A772-6FCB57CDF70B}" dt="2020-12-14T04:06:55.748" v="1628" actId="2696"/>
        <pc:sldMkLst>
          <pc:docMk/>
          <pc:sldMk cId="498721958" sldId="1252"/>
        </pc:sldMkLst>
        <pc:spChg chg="mod">
          <ac:chgData name="SAKAI,KAZUHIRO (Agilent JPN)" userId="8a9380ee-3a14-4eb8-afda-60e56e2fa589" providerId="ADAL" clId="{20BC71C1-E154-4839-A772-6FCB57CDF70B}" dt="2020-12-14T04:04:13.574" v="1557" actId="1076"/>
          <ac:spMkLst>
            <pc:docMk/>
            <pc:sldMk cId="498721958" sldId="1252"/>
            <ac:spMk id="7" creationId="{EF23275D-ED09-4E32-A628-31FBB98598C5}"/>
          </ac:spMkLst>
        </pc:spChg>
        <pc:spChg chg="add del mod">
          <ac:chgData name="SAKAI,KAZUHIRO (Agilent JPN)" userId="8a9380ee-3a14-4eb8-afda-60e56e2fa589" providerId="ADAL" clId="{20BC71C1-E154-4839-A772-6FCB57CDF70B}" dt="2020-12-14T04:06:16.481" v="1624"/>
          <ac:spMkLst>
            <pc:docMk/>
            <pc:sldMk cId="498721958" sldId="1252"/>
            <ac:spMk id="20" creationId="{F9B77492-5655-4DA8-9979-6B87ED168586}"/>
          </ac:spMkLst>
        </pc:spChg>
        <pc:picChg chg="mod">
          <ac:chgData name="SAKAI,KAZUHIRO (Agilent JPN)" userId="8a9380ee-3a14-4eb8-afda-60e56e2fa589" providerId="ADAL" clId="{20BC71C1-E154-4839-A772-6FCB57CDF70B}" dt="2020-12-14T04:04:13.574" v="1557" actId="1076"/>
          <ac:picMkLst>
            <pc:docMk/>
            <pc:sldMk cId="498721958" sldId="1252"/>
            <ac:picMk id="2" creationId="{80E42DF7-1B7D-4C03-AD45-75B65493D1D8}"/>
          </ac:picMkLst>
        </pc:picChg>
        <pc:picChg chg="mod">
          <ac:chgData name="SAKAI,KAZUHIRO (Agilent JPN)" userId="8a9380ee-3a14-4eb8-afda-60e56e2fa589" providerId="ADAL" clId="{20BC71C1-E154-4839-A772-6FCB57CDF70B}" dt="2020-12-14T04:04:13.574" v="1557" actId="1076"/>
          <ac:picMkLst>
            <pc:docMk/>
            <pc:sldMk cId="498721958" sldId="1252"/>
            <ac:picMk id="3" creationId="{74007C23-7A59-4B64-9670-A22E7E2D0258}"/>
          </ac:picMkLst>
        </pc:picChg>
        <pc:picChg chg="mod">
          <ac:chgData name="SAKAI,KAZUHIRO (Agilent JPN)" userId="8a9380ee-3a14-4eb8-afda-60e56e2fa589" providerId="ADAL" clId="{20BC71C1-E154-4839-A772-6FCB57CDF70B}" dt="2020-12-14T04:04:13.574" v="1557" actId="1076"/>
          <ac:picMkLst>
            <pc:docMk/>
            <pc:sldMk cId="498721958" sldId="1252"/>
            <ac:picMk id="4" creationId="{F348EA14-724C-4DBD-ADD9-5B8A56E5AC0A}"/>
          </ac:picMkLst>
        </pc:picChg>
        <pc:picChg chg="mod">
          <ac:chgData name="SAKAI,KAZUHIRO (Agilent JPN)" userId="8a9380ee-3a14-4eb8-afda-60e56e2fa589" providerId="ADAL" clId="{20BC71C1-E154-4839-A772-6FCB57CDF70B}" dt="2020-12-14T04:04:13.574" v="1557" actId="1076"/>
          <ac:picMkLst>
            <pc:docMk/>
            <pc:sldMk cId="498721958" sldId="1252"/>
            <ac:picMk id="14" creationId="{DC242A97-94EE-48E6-998B-599FD00FA0F5}"/>
          </ac:picMkLst>
        </pc:picChg>
      </pc:sldChg>
      <pc:sldChg chg="modSp add">
        <pc:chgData name="SAKAI,KAZUHIRO (Agilent JPN)" userId="8a9380ee-3a14-4eb8-afda-60e56e2fa589" providerId="ADAL" clId="{20BC71C1-E154-4839-A772-6FCB57CDF70B}" dt="2020-12-14T03:57:46.822" v="1505" actId="20577"/>
        <pc:sldMkLst>
          <pc:docMk/>
          <pc:sldMk cId="4244741921" sldId="1253"/>
        </pc:sldMkLst>
        <pc:spChg chg="mod">
          <ac:chgData name="SAKAI,KAZUHIRO (Agilent JPN)" userId="8a9380ee-3a14-4eb8-afda-60e56e2fa589" providerId="ADAL" clId="{20BC71C1-E154-4839-A772-6FCB57CDF70B}" dt="2020-12-14T03:57:46.822" v="1505" actId="20577"/>
          <ac:spMkLst>
            <pc:docMk/>
            <pc:sldMk cId="4244741921" sldId="1253"/>
            <ac:spMk id="5" creationId="{5EF622BF-9DAC-4DA1-9E24-05C23513E4AD}"/>
          </ac:spMkLst>
        </pc:spChg>
      </pc:sldChg>
      <pc:sldChg chg="addSp delSp modSp add">
        <pc:chgData name="SAKAI,KAZUHIRO (Agilent JPN)" userId="8a9380ee-3a14-4eb8-afda-60e56e2fa589" providerId="ADAL" clId="{20BC71C1-E154-4839-A772-6FCB57CDF70B}" dt="2020-12-14T04:20:19.446" v="1800" actId="478"/>
        <pc:sldMkLst>
          <pc:docMk/>
          <pc:sldMk cId="78105083" sldId="1254"/>
        </pc:sldMkLst>
        <pc:spChg chg="del mod">
          <ac:chgData name="SAKAI,KAZUHIRO (Agilent JPN)" userId="8a9380ee-3a14-4eb8-afda-60e56e2fa589" providerId="ADAL" clId="{20BC71C1-E154-4839-A772-6FCB57CDF70B}" dt="2020-12-14T04:20:19.446" v="1800" actId="478"/>
          <ac:spMkLst>
            <pc:docMk/>
            <pc:sldMk cId="78105083" sldId="1254"/>
            <ac:spMk id="12" creationId="{19E09498-F97C-495D-BD1D-69B092F6C23C}"/>
          </ac:spMkLst>
        </pc:spChg>
        <pc:spChg chg="add mod">
          <ac:chgData name="SAKAI,KAZUHIRO (Agilent JPN)" userId="8a9380ee-3a14-4eb8-afda-60e56e2fa589" providerId="ADAL" clId="{20BC71C1-E154-4839-A772-6FCB57CDF70B}" dt="2020-12-14T04:19:34.043" v="1790" actId="1076"/>
          <ac:spMkLst>
            <pc:docMk/>
            <pc:sldMk cId="78105083" sldId="1254"/>
            <ac:spMk id="14" creationId="{05870213-2462-4232-80F5-964540803C31}"/>
          </ac:spMkLst>
        </pc:spChg>
        <pc:spChg chg="add mod">
          <ac:chgData name="SAKAI,KAZUHIRO (Agilent JPN)" userId="8a9380ee-3a14-4eb8-afda-60e56e2fa589" providerId="ADAL" clId="{20BC71C1-E154-4839-A772-6FCB57CDF70B}" dt="2020-12-14T04:19:36.290" v="1791" actId="1076"/>
          <ac:spMkLst>
            <pc:docMk/>
            <pc:sldMk cId="78105083" sldId="1254"/>
            <ac:spMk id="16" creationId="{D054B3F3-27FC-4346-A211-421898D44687}"/>
          </ac:spMkLst>
        </pc:spChg>
        <pc:spChg chg="add mod">
          <ac:chgData name="SAKAI,KAZUHIRO (Agilent JPN)" userId="8a9380ee-3a14-4eb8-afda-60e56e2fa589" providerId="ADAL" clId="{20BC71C1-E154-4839-A772-6FCB57CDF70B}" dt="2020-12-14T04:19:39.202" v="1792" actId="1076"/>
          <ac:spMkLst>
            <pc:docMk/>
            <pc:sldMk cId="78105083" sldId="1254"/>
            <ac:spMk id="17" creationId="{9679F6B0-E09A-478F-A81A-D90EF5AF0221}"/>
          </ac:spMkLst>
        </pc:spChg>
        <pc:spChg chg="add del">
          <ac:chgData name="SAKAI,KAZUHIRO (Agilent JPN)" userId="8a9380ee-3a14-4eb8-afda-60e56e2fa589" providerId="ADAL" clId="{20BC71C1-E154-4839-A772-6FCB57CDF70B}" dt="2020-12-14T04:19:51.284" v="1796" actId="478"/>
          <ac:spMkLst>
            <pc:docMk/>
            <pc:sldMk cId="78105083" sldId="1254"/>
            <ac:spMk id="18" creationId="{C9545AD0-326C-4E6E-A253-EF0D09F5298B}"/>
          </ac:spMkLst>
        </pc:spChg>
        <pc:spChg chg="add mod">
          <ac:chgData name="SAKAI,KAZUHIRO (Agilent JPN)" userId="8a9380ee-3a14-4eb8-afda-60e56e2fa589" providerId="ADAL" clId="{20BC71C1-E154-4839-A772-6FCB57CDF70B}" dt="2020-12-14T04:19:56.963" v="1797" actId="1076"/>
          <ac:spMkLst>
            <pc:docMk/>
            <pc:sldMk cId="78105083" sldId="1254"/>
            <ac:spMk id="19" creationId="{A3988242-0A28-4EF9-8589-596A6EE80424}"/>
          </ac:spMkLst>
        </pc:spChg>
        <pc:spChg chg="add mod">
          <ac:chgData name="SAKAI,KAZUHIRO (Agilent JPN)" userId="8a9380ee-3a14-4eb8-afda-60e56e2fa589" providerId="ADAL" clId="{20BC71C1-E154-4839-A772-6FCB57CDF70B}" dt="2020-12-14T04:19:47.922" v="1795" actId="1076"/>
          <ac:spMkLst>
            <pc:docMk/>
            <pc:sldMk cId="78105083" sldId="1254"/>
            <ac:spMk id="20" creationId="{58EE5E23-B0A8-48D7-BDA3-2FD9368936E2}"/>
          </ac:spMkLst>
        </pc:spChg>
        <pc:spChg chg="del">
          <ac:chgData name="SAKAI,KAZUHIRO (Agilent JPN)" userId="8a9380ee-3a14-4eb8-afda-60e56e2fa589" providerId="ADAL" clId="{20BC71C1-E154-4839-A772-6FCB57CDF70B}" dt="2020-12-14T04:19:58.477" v="1798" actId="478"/>
          <ac:spMkLst>
            <pc:docMk/>
            <pc:sldMk cId="78105083" sldId="1254"/>
            <ac:spMk id="31" creationId="{ABE9556B-5DCA-480D-9F14-32EAB55CA7D3}"/>
          </ac:spMkLst>
        </pc:spChg>
      </pc:sldChg>
      <pc:sldChg chg="addSp modSp add">
        <pc:chgData name="SAKAI,KAZUHIRO (Agilent JPN)" userId="8a9380ee-3a14-4eb8-afda-60e56e2fa589" providerId="ADAL" clId="{20BC71C1-E154-4839-A772-6FCB57CDF70B}" dt="2020-12-14T06:51:44.533" v="2035" actId="1076"/>
        <pc:sldMkLst>
          <pc:docMk/>
          <pc:sldMk cId="4106662160" sldId="1255"/>
        </pc:sldMkLst>
        <pc:spChg chg="add mod">
          <ac:chgData name="SAKAI,KAZUHIRO (Agilent JPN)" userId="8a9380ee-3a14-4eb8-afda-60e56e2fa589" providerId="ADAL" clId="{20BC71C1-E154-4839-A772-6FCB57CDF70B}" dt="2020-12-14T06:51:44.533" v="2035" actId="1076"/>
          <ac:spMkLst>
            <pc:docMk/>
            <pc:sldMk cId="4106662160" sldId="1255"/>
            <ac:spMk id="10" creationId="{F1F7033C-6FA8-495D-A1B4-2EB4ECF71BB2}"/>
          </ac:spMkLst>
        </pc:spChg>
      </pc:sldChg>
    </pc:docChg>
  </pc:docChgLst>
  <pc:docChgLst>
    <pc:chgData name="SAKAI,KAZUHIRO (Agilent JPN)" userId="8a9380ee-3a14-4eb8-afda-60e56e2fa589" providerId="ADAL" clId="{02029ACB-AA1D-4792-B8A0-977E16862AAE}"/>
    <pc:docChg chg="custSel addSld delSld modSld sldOrd">
      <pc:chgData name="SAKAI,KAZUHIRO (Agilent JPN)" userId="8a9380ee-3a14-4eb8-afda-60e56e2fa589" providerId="ADAL" clId="{02029ACB-AA1D-4792-B8A0-977E16862AAE}" dt="2021-01-07T05:20:05.280" v="17" actId="14734"/>
      <pc:docMkLst>
        <pc:docMk/>
      </pc:docMkLst>
      <pc:sldChg chg="add">
        <pc:chgData name="SAKAI,KAZUHIRO (Agilent JPN)" userId="8a9380ee-3a14-4eb8-afda-60e56e2fa589" providerId="ADAL" clId="{02029ACB-AA1D-4792-B8A0-977E16862AAE}" dt="2021-01-07T03:53:58.236" v="13"/>
        <pc:sldMkLst>
          <pc:docMk/>
          <pc:sldMk cId="1338613822" sldId="1237"/>
        </pc:sldMkLst>
      </pc:sldChg>
      <pc:sldChg chg="modSp">
        <pc:chgData name="SAKAI,KAZUHIRO (Agilent JPN)" userId="8a9380ee-3a14-4eb8-afda-60e56e2fa589" providerId="ADAL" clId="{02029ACB-AA1D-4792-B8A0-977E16862AAE}" dt="2021-01-07T05:20:05.280" v="17" actId="14734"/>
        <pc:sldMkLst>
          <pc:docMk/>
          <pc:sldMk cId="2290630469" sldId="1243"/>
        </pc:sldMkLst>
        <pc:graphicFrameChg chg="modGraphic">
          <ac:chgData name="SAKAI,KAZUHIRO (Agilent JPN)" userId="8a9380ee-3a14-4eb8-afda-60e56e2fa589" providerId="ADAL" clId="{02029ACB-AA1D-4792-B8A0-977E16862AAE}" dt="2021-01-07T05:20:05.280" v="17" actId="14734"/>
          <ac:graphicFrameMkLst>
            <pc:docMk/>
            <pc:sldMk cId="2290630469" sldId="1243"/>
            <ac:graphicFrameMk id="15" creationId="{57606EA2-9BCE-4FD0-B250-83F2899E5517}"/>
          </ac:graphicFrameMkLst>
        </pc:graphicFrameChg>
      </pc:sldChg>
      <pc:sldChg chg="ord">
        <pc:chgData name="SAKAI,KAZUHIRO (Agilent JPN)" userId="8a9380ee-3a14-4eb8-afda-60e56e2fa589" providerId="ADAL" clId="{02029ACB-AA1D-4792-B8A0-977E16862AAE}" dt="2021-01-07T04:38:39.621" v="15"/>
        <pc:sldMkLst>
          <pc:docMk/>
          <pc:sldMk cId="88958894" sldId="1250"/>
        </pc:sldMkLst>
      </pc:sldChg>
      <pc:sldChg chg="addSp delSp modSp add ord">
        <pc:chgData name="SAKAI,KAZUHIRO (Agilent JPN)" userId="8a9380ee-3a14-4eb8-afda-60e56e2fa589" providerId="ADAL" clId="{02029ACB-AA1D-4792-B8A0-977E16862AAE}" dt="2021-01-07T04:58:36.983" v="16" actId="1076"/>
        <pc:sldMkLst>
          <pc:docMk/>
          <pc:sldMk cId="2021397292" sldId="1251"/>
        </pc:sldMkLst>
        <pc:spChg chg="del">
          <ac:chgData name="SAKAI,KAZUHIRO (Agilent JPN)" userId="8a9380ee-3a14-4eb8-afda-60e56e2fa589" providerId="ADAL" clId="{02029ACB-AA1D-4792-B8A0-977E16862AAE}" dt="2021-01-07T03:52:46.363" v="4" actId="478"/>
          <ac:spMkLst>
            <pc:docMk/>
            <pc:sldMk cId="2021397292" sldId="1251"/>
            <ac:spMk id="2" creationId="{9AAD76EF-CEC2-4B24-BBC5-DE731BC0B366}"/>
          </ac:spMkLst>
        </pc:spChg>
        <pc:spChg chg="del mod">
          <ac:chgData name="SAKAI,KAZUHIRO (Agilent JPN)" userId="8a9380ee-3a14-4eb8-afda-60e56e2fa589" providerId="ADAL" clId="{02029ACB-AA1D-4792-B8A0-977E16862AAE}" dt="2021-01-07T03:52:46.363" v="4" actId="478"/>
          <ac:spMkLst>
            <pc:docMk/>
            <pc:sldMk cId="2021397292" sldId="1251"/>
            <ac:spMk id="3" creationId="{713578A0-0022-4E66-8564-CB695A4DE3CA}"/>
          </ac:spMkLst>
        </pc:spChg>
        <pc:spChg chg="del">
          <ac:chgData name="SAKAI,KAZUHIRO (Agilent JPN)" userId="8a9380ee-3a14-4eb8-afda-60e56e2fa589" providerId="ADAL" clId="{02029ACB-AA1D-4792-B8A0-977E16862AAE}" dt="2021-01-07T03:52:46.363" v="4" actId="478"/>
          <ac:spMkLst>
            <pc:docMk/>
            <pc:sldMk cId="2021397292" sldId="1251"/>
            <ac:spMk id="4" creationId="{672870EA-D5B0-482E-A0F6-55B00605786F}"/>
          </ac:spMkLst>
        </pc:spChg>
        <pc:spChg chg="add mod">
          <ac:chgData name="SAKAI,KAZUHIRO (Agilent JPN)" userId="8a9380ee-3a14-4eb8-afda-60e56e2fa589" providerId="ADAL" clId="{02029ACB-AA1D-4792-B8A0-977E16862AAE}" dt="2021-01-07T04:58:36.983" v="16" actId="1076"/>
          <ac:spMkLst>
            <pc:docMk/>
            <pc:sldMk cId="2021397292" sldId="1251"/>
            <ac:spMk id="5" creationId="{5EB826A1-B107-4055-AE68-6249ACE19959}"/>
          </ac:spMkLst>
        </pc:spChg>
      </pc:sldChg>
      <pc:sldChg chg="add del">
        <pc:chgData name="SAKAI,KAZUHIRO (Agilent JPN)" userId="8a9380ee-3a14-4eb8-afda-60e56e2fa589" providerId="ADAL" clId="{02029ACB-AA1D-4792-B8A0-977E16862AAE}" dt="2021-01-06T23:44:29.706" v="1"/>
        <pc:sldMkLst>
          <pc:docMk/>
          <pc:sldMk cId="2210791752" sldId="1251"/>
        </pc:sldMkLst>
      </pc:sldChg>
      <pc:sldChg chg="modSp add del">
        <pc:chgData name="SAKAI,KAZUHIRO (Agilent JPN)" userId="8a9380ee-3a14-4eb8-afda-60e56e2fa589" providerId="ADAL" clId="{02029ACB-AA1D-4792-B8A0-977E16862AAE}" dt="2021-01-07T03:54:00.697" v="14" actId="2696"/>
        <pc:sldMkLst>
          <pc:docMk/>
          <pc:sldMk cId="3015033059" sldId="1252"/>
        </pc:sldMkLst>
        <pc:spChg chg="mod">
          <ac:chgData name="SAKAI,KAZUHIRO (Agilent JPN)" userId="8a9380ee-3a14-4eb8-afda-60e56e2fa589" providerId="ADAL" clId="{02029ACB-AA1D-4792-B8A0-977E16862AAE}" dt="2021-01-07T03:53:24.664" v="12" actId="27636"/>
          <ac:spMkLst>
            <pc:docMk/>
            <pc:sldMk cId="3015033059" sldId="1252"/>
            <ac:spMk id="3" creationId="{925CD122-0317-4AD4-94EB-82A6416000E0}"/>
          </ac:spMkLst>
        </pc:spChg>
      </pc:sldChg>
      <pc:sldChg chg="add">
        <pc:chgData name="SAKAI,KAZUHIRO (Agilent JPN)" userId="8a9380ee-3a14-4eb8-afda-60e56e2fa589" providerId="ADAL" clId="{02029ACB-AA1D-4792-B8A0-977E16862AAE}" dt="2021-01-07T03:53:58.236" v="13"/>
        <pc:sldMkLst>
          <pc:docMk/>
          <pc:sldMk cId="4106662160" sldId="1253"/>
        </pc:sldMkLst>
      </pc:sldChg>
    </pc:docChg>
  </pc:docChgLst>
  <pc:docChgLst>
    <pc:chgData name="SAKAI,KAZUHIRO (Agilent JPN)" userId="8a9380ee-3a14-4eb8-afda-60e56e2fa589" providerId="ADAL" clId="{CA814CCD-3015-4015-985A-C580015CAC45}"/>
    <pc:docChg chg="undo custSel addSld delSld modSld sldOrd">
      <pc:chgData name="SAKAI,KAZUHIRO (Agilent JPN)" userId="8a9380ee-3a14-4eb8-afda-60e56e2fa589" providerId="ADAL" clId="{CA814CCD-3015-4015-985A-C580015CAC45}" dt="2021-06-01T07:23:29.101" v="118"/>
      <pc:docMkLst>
        <pc:docMk/>
      </pc:docMkLst>
      <pc:sldChg chg="addSp delSp modSp mod">
        <pc:chgData name="SAKAI,KAZUHIRO (Agilent JPN)" userId="8a9380ee-3a14-4eb8-afda-60e56e2fa589" providerId="ADAL" clId="{CA814CCD-3015-4015-985A-C580015CAC45}" dt="2021-06-01T07:22:58.851" v="112" actId="1076"/>
        <pc:sldMkLst>
          <pc:docMk/>
          <pc:sldMk cId="3827917239" sldId="299"/>
        </pc:sldMkLst>
        <pc:spChg chg="mod">
          <ac:chgData name="SAKAI,KAZUHIRO (Agilent JPN)" userId="8a9380ee-3a14-4eb8-afda-60e56e2fa589" providerId="ADAL" clId="{CA814CCD-3015-4015-985A-C580015CAC45}" dt="2021-06-01T07:22:58.851" v="112" actId="1076"/>
          <ac:spMkLst>
            <pc:docMk/>
            <pc:sldMk cId="3827917239" sldId="299"/>
            <ac:spMk id="3" creationId="{00000000-0000-0000-0000-000000000000}"/>
          </ac:spMkLst>
        </pc:spChg>
        <pc:spChg chg="add del mod">
          <ac:chgData name="SAKAI,KAZUHIRO (Agilent JPN)" userId="8a9380ee-3a14-4eb8-afda-60e56e2fa589" providerId="ADAL" clId="{CA814CCD-3015-4015-985A-C580015CAC45}" dt="2021-06-01T07:22:28.647" v="104" actId="478"/>
          <ac:spMkLst>
            <pc:docMk/>
            <pc:sldMk cId="3827917239" sldId="299"/>
            <ac:spMk id="5" creationId="{64038BC3-C979-4A56-9E9F-015BF292CBB1}"/>
          </ac:spMkLst>
        </pc:spChg>
        <pc:spChg chg="add del mod">
          <ac:chgData name="SAKAI,KAZUHIRO (Agilent JPN)" userId="8a9380ee-3a14-4eb8-afda-60e56e2fa589" providerId="ADAL" clId="{CA814CCD-3015-4015-985A-C580015CAC45}" dt="2021-06-01T06:43:53.357" v="96" actId="478"/>
          <ac:spMkLst>
            <pc:docMk/>
            <pc:sldMk cId="3827917239" sldId="299"/>
            <ac:spMk id="7" creationId="{7E538B60-B74D-40B3-9880-93BD32A5E104}"/>
          </ac:spMkLst>
        </pc:spChg>
      </pc:sldChg>
      <pc:sldChg chg="addSp modSp add del mod ord">
        <pc:chgData name="SAKAI,KAZUHIRO (Agilent JPN)" userId="8a9380ee-3a14-4eb8-afda-60e56e2fa589" providerId="ADAL" clId="{CA814CCD-3015-4015-985A-C580015CAC45}" dt="2021-06-01T07:21:53.101" v="100" actId="47"/>
        <pc:sldMkLst>
          <pc:docMk/>
          <pc:sldMk cId="257474801" sldId="499"/>
        </pc:sldMkLst>
        <pc:spChg chg="mod">
          <ac:chgData name="SAKAI,KAZUHIRO (Agilent JPN)" userId="8a9380ee-3a14-4eb8-afda-60e56e2fa589" providerId="ADAL" clId="{CA814CCD-3015-4015-985A-C580015CAC45}" dt="2021-06-01T04:04:42.153" v="77" actId="113"/>
          <ac:spMkLst>
            <pc:docMk/>
            <pc:sldMk cId="257474801" sldId="499"/>
            <ac:spMk id="5" creationId="{9DEEC90E-ED7A-47D5-BB7D-59EB86377749}"/>
          </ac:spMkLst>
        </pc:spChg>
        <pc:spChg chg="add mod">
          <ac:chgData name="SAKAI,KAZUHIRO (Agilent JPN)" userId="8a9380ee-3a14-4eb8-afda-60e56e2fa589" providerId="ADAL" clId="{CA814CCD-3015-4015-985A-C580015CAC45}" dt="2021-06-01T01:42:42.798" v="26" actId="1076"/>
          <ac:spMkLst>
            <pc:docMk/>
            <pc:sldMk cId="257474801" sldId="499"/>
            <ac:spMk id="11" creationId="{0B122BA7-3429-4CCD-B726-B99D791352C3}"/>
          </ac:spMkLst>
        </pc:spChg>
        <pc:graphicFrameChg chg="mod">
          <ac:chgData name="SAKAI,KAZUHIRO (Agilent JPN)" userId="8a9380ee-3a14-4eb8-afda-60e56e2fa589" providerId="ADAL" clId="{CA814CCD-3015-4015-985A-C580015CAC45}" dt="2021-06-01T01:42:37.324" v="25" actId="14100"/>
          <ac:graphicFrameMkLst>
            <pc:docMk/>
            <pc:sldMk cId="257474801" sldId="499"/>
            <ac:graphicFrameMk id="8" creationId="{551D5954-A4D2-4DFA-86A3-A2BCB2CAB37B}"/>
          </ac:graphicFrameMkLst>
        </pc:graphicFrameChg>
      </pc:sldChg>
      <pc:sldChg chg="modSp mod">
        <pc:chgData name="SAKAI,KAZUHIRO (Agilent JPN)" userId="8a9380ee-3a14-4eb8-afda-60e56e2fa589" providerId="ADAL" clId="{CA814CCD-3015-4015-985A-C580015CAC45}" dt="2021-06-01T01:51:57.092" v="65" actId="14100"/>
        <pc:sldMkLst>
          <pc:docMk/>
          <pc:sldMk cId="2745697047" sldId="1256"/>
        </pc:sldMkLst>
        <pc:spChg chg="mod">
          <ac:chgData name="SAKAI,KAZUHIRO (Agilent JPN)" userId="8a9380ee-3a14-4eb8-afda-60e56e2fa589" providerId="ADAL" clId="{CA814CCD-3015-4015-985A-C580015CAC45}" dt="2021-06-01T01:51:57.092" v="65" actId="14100"/>
          <ac:spMkLst>
            <pc:docMk/>
            <pc:sldMk cId="2745697047" sldId="1256"/>
            <ac:spMk id="11" creationId="{094B71A8-90AC-4E38-BE7D-54F8B823B8A4}"/>
          </ac:spMkLst>
        </pc:spChg>
      </pc:sldChg>
      <pc:sldChg chg="del">
        <pc:chgData name="SAKAI,KAZUHIRO (Agilent JPN)" userId="8a9380ee-3a14-4eb8-afda-60e56e2fa589" providerId="ADAL" clId="{CA814CCD-3015-4015-985A-C580015CAC45}" dt="2021-06-01T07:21:39.543" v="99" actId="47"/>
        <pc:sldMkLst>
          <pc:docMk/>
          <pc:sldMk cId="3266767831" sldId="1265"/>
        </pc:sldMkLst>
      </pc:sldChg>
      <pc:sldChg chg="del">
        <pc:chgData name="SAKAI,KAZUHIRO (Agilent JPN)" userId="8a9380ee-3a14-4eb8-afda-60e56e2fa589" providerId="ADAL" clId="{CA814CCD-3015-4015-985A-C580015CAC45}" dt="2021-06-01T07:21:32.117" v="98" actId="47"/>
        <pc:sldMkLst>
          <pc:docMk/>
          <pc:sldMk cId="4072855438" sldId="1269"/>
        </pc:sldMkLst>
      </pc:sldChg>
      <pc:sldChg chg="modSp mod ord">
        <pc:chgData name="SAKAI,KAZUHIRO (Agilent JPN)" userId="8a9380ee-3a14-4eb8-afda-60e56e2fa589" providerId="ADAL" clId="{CA814CCD-3015-4015-985A-C580015CAC45}" dt="2021-06-01T07:23:29.101" v="118"/>
        <pc:sldMkLst>
          <pc:docMk/>
          <pc:sldMk cId="1854060694" sldId="1270"/>
        </pc:sldMkLst>
        <pc:spChg chg="mod">
          <ac:chgData name="SAKAI,KAZUHIRO (Agilent JPN)" userId="8a9380ee-3a14-4eb8-afda-60e56e2fa589" providerId="ADAL" clId="{CA814CCD-3015-4015-985A-C580015CAC45}" dt="2021-06-01T07:23:26.180" v="116"/>
          <ac:spMkLst>
            <pc:docMk/>
            <pc:sldMk cId="1854060694" sldId="1270"/>
            <ac:spMk id="8" creationId="{75DF0F24-16AF-4856-A94F-725E00853B6D}"/>
          </ac:spMkLst>
        </pc:spChg>
      </pc:sldChg>
      <pc:sldChg chg="del">
        <pc:chgData name="SAKAI,KAZUHIRO (Agilent JPN)" userId="8a9380ee-3a14-4eb8-afda-60e56e2fa589" providerId="ADAL" clId="{CA814CCD-3015-4015-985A-C580015CAC45}" dt="2021-06-01T07:21:30.582" v="97" actId="47"/>
        <pc:sldMkLst>
          <pc:docMk/>
          <pc:sldMk cId="2122316525" sldId="1277"/>
        </pc:sldMkLst>
      </pc:sldChg>
      <pc:sldChg chg="del">
        <pc:chgData name="SAKAI,KAZUHIRO (Agilent JPN)" userId="8a9380ee-3a14-4eb8-afda-60e56e2fa589" providerId="ADAL" clId="{CA814CCD-3015-4015-985A-C580015CAC45}" dt="2021-06-01T07:22:20.957" v="103" actId="47"/>
        <pc:sldMkLst>
          <pc:docMk/>
          <pc:sldMk cId="4040136881" sldId="1279"/>
        </pc:sldMkLst>
      </pc:sldChg>
      <pc:sldChg chg="addSp modSp del mod">
        <pc:chgData name="SAKAI,KAZUHIRO (Agilent JPN)" userId="8a9380ee-3a14-4eb8-afda-60e56e2fa589" providerId="ADAL" clId="{CA814CCD-3015-4015-985A-C580015CAC45}" dt="2021-06-01T07:21:56.471" v="102" actId="47"/>
        <pc:sldMkLst>
          <pc:docMk/>
          <pc:sldMk cId="984294459" sldId="1293"/>
        </pc:sldMkLst>
        <pc:spChg chg="add mod">
          <ac:chgData name="SAKAI,KAZUHIRO (Agilent JPN)" userId="8a9380ee-3a14-4eb8-afda-60e56e2fa589" providerId="ADAL" clId="{CA814CCD-3015-4015-985A-C580015CAC45}" dt="2021-06-01T01:49:59.277" v="48" actId="1076"/>
          <ac:spMkLst>
            <pc:docMk/>
            <pc:sldMk cId="984294459" sldId="1293"/>
            <ac:spMk id="4" creationId="{6E64A183-99E4-48DB-B396-A0775AD9E0CF}"/>
          </ac:spMkLst>
        </pc:spChg>
        <pc:spChg chg="mod">
          <ac:chgData name="SAKAI,KAZUHIRO (Agilent JPN)" userId="8a9380ee-3a14-4eb8-afda-60e56e2fa589" providerId="ADAL" clId="{CA814CCD-3015-4015-985A-C580015CAC45}" dt="2021-06-01T01:48:58.613" v="32" actId="1076"/>
          <ac:spMkLst>
            <pc:docMk/>
            <pc:sldMk cId="984294459" sldId="1293"/>
            <ac:spMk id="14" creationId="{59FB7EBD-A381-45BD-A9C3-573A81203C9E}"/>
          </ac:spMkLst>
        </pc:spChg>
        <pc:picChg chg="mod">
          <ac:chgData name="SAKAI,KAZUHIRO (Agilent JPN)" userId="8a9380ee-3a14-4eb8-afda-60e56e2fa589" providerId="ADAL" clId="{CA814CCD-3015-4015-985A-C580015CAC45}" dt="2021-06-01T01:50:57.629" v="64" actId="1076"/>
          <ac:picMkLst>
            <pc:docMk/>
            <pc:sldMk cId="984294459" sldId="1293"/>
            <ac:picMk id="2" creationId="{A0CEC886-C60E-44E9-B3FF-C54CC86A24FB}"/>
          </ac:picMkLst>
        </pc:picChg>
        <pc:picChg chg="add mod">
          <ac:chgData name="SAKAI,KAZUHIRO (Agilent JPN)" userId="8a9380ee-3a14-4eb8-afda-60e56e2fa589" providerId="ADAL" clId="{CA814CCD-3015-4015-985A-C580015CAC45}" dt="2021-06-01T01:50:05.146" v="50" actId="14100"/>
          <ac:picMkLst>
            <pc:docMk/>
            <pc:sldMk cId="984294459" sldId="1293"/>
            <ac:picMk id="3" creationId="{BF69733A-90E3-4346-8197-D3F88D114009}"/>
          </ac:picMkLst>
        </pc:picChg>
        <pc:picChg chg="mod">
          <ac:chgData name="SAKAI,KAZUHIRO (Agilent JPN)" userId="8a9380ee-3a14-4eb8-afda-60e56e2fa589" providerId="ADAL" clId="{CA814CCD-3015-4015-985A-C580015CAC45}" dt="2021-06-01T01:50:23.204" v="58" actId="1076"/>
          <ac:picMkLst>
            <pc:docMk/>
            <pc:sldMk cId="984294459" sldId="1293"/>
            <ac:picMk id="10" creationId="{58CB9852-37B1-4801-8427-5B9DD43CF960}"/>
          </ac:picMkLst>
        </pc:picChg>
        <pc:picChg chg="mod">
          <ac:chgData name="SAKAI,KAZUHIRO (Agilent JPN)" userId="8a9380ee-3a14-4eb8-afda-60e56e2fa589" providerId="ADAL" clId="{CA814CCD-3015-4015-985A-C580015CAC45}" dt="2021-06-01T01:50:06.933" v="51" actId="1076"/>
          <ac:picMkLst>
            <pc:docMk/>
            <pc:sldMk cId="984294459" sldId="1293"/>
            <ac:picMk id="11" creationId="{729BB181-53F2-482F-A9CA-891E8BF16050}"/>
          </ac:picMkLst>
        </pc:picChg>
        <pc:picChg chg="mod">
          <ac:chgData name="SAKAI,KAZUHIRO (Agilent JPN)" userId="8a9380ee-3a14-4eb8-afda-60e56e2fa589" providerId="ADAL" clId="{CA814CCD-3015-4015-985A-C580015CAC45}" dt="2021-06-01T01:48:58.613" v="32" actId="1076"/>
          <ac:picMkLst>
            <pc:docMk/>
            <pc:sldMk cId="984294459" sldId="1293"/>
            <ac:picMk id="1026" creationId="{5FFA5A70-1976-49FD-A884-87A53BAFE7AB}"/>
          </ac:picMkLst>
        </pc:picChg>
      </pc:sldChg>
      <pc:sldChg chg="delSp new del mod">
        <pc:chgData name="SAKAI,KAZUHIRO (Agilent JPN)" userId="8a9380ee-3a14-4eb8-afda-60e56e2fa589" providerId="ADAL" clId="{CA814CCD-3015-4015-985A-C580015CAC45}" dt="2021-06-01T01:31:10.518" v="3" actId="47"/>
        <pc:sldMkLst>
          <pc:docMk/>
          <pc:sldMk cId="4117735470" sldId="1294"/>
        </pc:sldMkLst>
        <pc:spChg chg="del">
          <ac:chgData name="SAKAI,KAZUHIRO (Agilent JPN)" userId="8a9380ee-3a14-4eb8-afda-60e56e2fa589" providerId="ADAL" clId="{CA814CCD-3015-4015-985A-C580015CAC45}" dt="2021-06-01T01:30:47.290" v="1" actId="478"/>
          <ac:spMkLst>
            <pc:docMk/>
            <pc:sldMk cId="4117735470" sldId="1294"/>
            <ac:spMk id="2" creationId="{4EA84006-51CD-43E0-AA0C-83423BF04B20}"/>
          </ac:spMkLst>
        </pc:spChg>
        <pc:spChg chg="del">
          <ac:chgData name="SAKAI,KAZUHIRO (Agilent JPN)" userId="8a9380ee-3a14-4eb8-afda-60e56e2fa589" providerId="ADAL" clId="{CA814CCD-3015-4015-985A-C580015CAC45}" dt="2021-06-01T01:30:47.290" v="1" actId="478"/>
          <ac:spMkLst>
            <pc:docMk/>
            <pc:sldMk cId="4117735470" sldId="1294"/>
            <ac:spMk id="3" creationId="{52A7DD55-0322-4F14-813E-551EF6122FF8}"/>
          </ac:spMkLst>
        </pc:spChg>
        <pc:spChg chg="del">
          <ac:chgData name="SAKAI,KAZUHIRO (Agilent JPN)" userId="8a9380ee-3a14-4eb8-afda-60e56e2fa589" providerId="ADAL" clId="{CA814CCD-3015-4015-985A-C580015CAC45}" dt="2021-06-01T01:30:47.290" v="1" actId="478"/>
          <ac:spMkLst>
            <pc:docMk/>
            <pc:sldMk cId="4117735470" sldId="1294"/>
            <ac:spMk id="4" creationId="{E8F9F083-ECED-45CF-8C4B-945661D6C387}"/>
          </ac:spMkLst>
        </pc:spChg>
      </pc:sldChg>
      <pc:sldChg chg="addSp modSp add del mod ord">
        <pc:chgData name="SAKAI,KAZUHIRO (Agilent JPN)" userId="8a9380ee-3a14-4eb8-afda-60e56e2fa589" providerId="ADAL" clId="{CA814CCD-3015-4015-985A-C580015CAC45}" dt="2021-06-01T07:21:54.352" v="101" actId="47"/>
        <pc:sldMkLst>
          <pc:docMk/>
          <pc:sldMk cId="2990652728" sldId="1678"/>
        </pc:sldMkLst>
        <pc:spChg chg="mod">
          <ac:chgData name="SAKAI,KAZUHIRO (Agilent JPN)" userId="8a9380ee-3a14-4eb8-afda-60e56e2fa589" providerId="ADAL" clId="{CA814CCD-3015-4015-985A-C580015CAC45}" dt="2021-06-01T04:04:47.556" v="79" actId="113"/>
          <ac:spMkLst>
            <pc:docMk/>
            <pc:sldMk cId="2990652728" sldId="1678"/>
            <ac:spMk id="5" creationId="{B8BEF59A-BB83-4943-B64F-9C1090F22BCD}"/>
          </ac:spMkLst>
        </pc:spChg>
        <pc:spChg chg="add mod">
          <ac:chgData name="SAKAI,KAZUHIRO (Agilent JPN)" userId="8a9380ee-3a14-4eb8-afda-60e56e2fa589" providerId="ADAL" clId="{CA814CCD-3015-4015-985A-C580015CAC45}" dt="2021-06-01T01:32:03.850" v="18" actId="1076"/>
          <ac:spMkLst>
            <pc:docMk/>
            <pc:sldMk cId="2990652728" sldId="1678"/>
            <ac:spMk id="6" creationId="{F80A2D21-C43A-43F4-ADBB-008F5EC8F6AB}"/>
          </ac:spMkLst>
        </pc:spChg>
        <pc:spChg chg="add mod">
          <ac:chgData name="SAKAI,KAZUHIRO (Agilent JPN)" userId="8a9380ee-3a14-4eb8-afda-60e56e2fa589" providerId="ADAL" clId="{CA814CCD-3015-4015-985A-C580015CAC45}" dt="2021-06-01T02:20:58.441" v="70" actId="1076"/>
          <ac:spMkLst>
            <pc:docMk/>
            <pc:sldMk cId="2990652728" sldId="1678"/>
            <ac:spMk id="8" creationId="{1E3CFE62-F992-496D-8282-8B9754C02095}"/>
          </ac:spMkLst>
        </pc:spChg>
        <pc:spChg chg="add mod">
          <ac:chgData name="SAKAI,KAZUHIRO (Agilent JPN)" userId="8a9380ee-3a14-4eb8-afda-60e56e2fa589" providerId="ADAL" clId="{CA814CCD-3015-4015-985A-C580015CAC45}" dt="2021-06-01T02:21:09.707" v="75" actId="20577"/>
          <ac:spMkLst>
            <pc:docMk/>
            <pc:sldMk cId="2990652728" sldId="1678"/>
            <ac:spMk id="10" creationId="{07F269A1-43E1-4CA2-BA3A-608DC086A140}"/>
          </ac:spMkLst>
        </pc:spChg>
      </pc:sldChg>
    </pc:docChg>
  </pc:docChgLst>
  <pc:docChgLst>
    <pc:chgData name="SAKAI,KAZUHIRO (Agilent JPN)" userId="8a9380ee-3a14-4eb8-afda-60e56e2fa589" providerId="ADAL" clId="{7891924B-A474-44BA-97C6-8E4E7A2F8168}"/>
    <pc:docChg chg="undo custSel addSld delSld modSld sldOrd">
      <pc:chgData name="SAKAI,KAZUHIRO (Agilent JPN)" userId="8a9380ee-3a14-4eb8-afda-60e56e2fa589" providerId="ADAL" clId="{7891924B-A474-44BA-97C6-8E4E7A2F8168}" dt="2021-01-26T23:22:18.173" v="587" actId="1076"/>
      <pc:docMkLst>
        <pc:docMk/>
      </pc:docMkLst>
      <pc:sldChg chg="addSp delSp modSp mod">
        <pc:chgData name="SAKAI,KAZUHIRO (Agilent JPN)" userId="8a9380ee-3a14-4eb8-afda-60e56e2fa589" providerId="ADAL" clId="{7891924B-A474-44BA-97C6-8E4E7A2F8168}" dt="2021-01-25T05:03:10.412" v="389" actId="21"/>
        <pc:sldMkLst>
          <pc:docMk/>
          <pc:sldMk cId="1338613822" sldId="1237"/>
        </pc:sldMkLst>
        <pc:spChg chg="add del mod">
          <ac:chgData name="SAKAI,KAZUHIRO (Agilent JPN)" userId="8a9380ee-3a14-4eb8-afda-60e56e2fa589" providerId="ADAL" clId="{7891924B-A474-44BA-97C6-8E4E7A2F8168}" dt="2021-01-25T05:03:10.412" v="389" actId="21"/>
          <ac:spMkLst>
            <pc:docMk/>
            <pc:sldMk cId="1338613822" sldId="1237"/>
            <ac:spMk id="4" creationId="{689E36F0-FBB3-47C7-B680-A9629B3EA5EA}"/>
          </ac:spMkLst>
        </pc:spChg>
        <pc:spChg chg="mod">
          <ac:chgData name="SAKAI,KAZUHIRO (Agilent JPN)" userId="8a9380ee-3a14-4eb8-afda-60e56e2fa589" providerId="ADAL" clId="{7891924B-A474-44BA-97C6-8E4E7A2F8168}" dt="2021-01-22T07:26:45.411" v="244" actId="20577"/>
          <ac:spMkLst>
            <pc:docMk/>
            <pc:sldMk cId="1338613822" sldId="1237"/>
            <ac:spMk id="29" creationId="{B1A22D29-BDE2-40FB-A030-97536DD43A96}"/>
          </ac:spMkLst>
        </pc:spChg>
      </pc:sldChg>
      <pc:sldChg chg="modSp mod">
        <pc:chgData name="SAKAI,KAZUHIRO (Agilent JPN)" userId="8a9380ee-3a14-4eb8-afda-60e56e2fa589" providerId="ADAL" clId="{7891924B-A474-44BA-97C6-8E4E7A2F8168}" dt="2021-01-22T07:43:19.486" v="245" actId="113"/>
        <pc:sldMkLst>
          <pc:docMk/>
          <pc:sldMk cId="1078782391" sldId="1240"/>
        </pc:sldMkLst>
        <pc:graphicFrameChg chg="modGraphic">
          <ac:chgData name="SAKAI,KAZUHIRO (Agilent JPN)" userId="8a9380ee-3a14-4eb8-afda-60e56e2fa589" providerId="ADAL" clId="{7891924B-A474-44BA-97C6-8E4E7A2F8168}" dt="2021-01-22T07:43:19.486" v="245" actId="113"/>
          <ac:graphicFrameMkLst>
            <pc:docMk/>
            <pc:sldMk cId="1078782391" sldId="1240"/>
            <ac:graphicFrameMk id="24" creationId="{F610A608-F977-45B5-9434-C347B36ABC41}"/>
          </ac:graphicFrameMkLst>
        </pc:graphicFrameChg>
      </pc:sldChg>
      <pc:sldChg chg="addSp delSp modSp mod">
        <pc:chgData name="SAKAI,KAZUHIRO (Agilent JPN)" userId="8a9380ee-3a14-4eb8-afda-60e56e2fa589" providerId="ADAL" clId="{7891924B-A474-44BA-97C6-8E4E7A2F8168}" dt="2021-01-25T05:25:45.522" v="409" actId="113"/>
        <pc:sldMkLst>
          <pc:docMk/>
          <pc:sldMk cId="2290630469" sldId="1243"/>
        </pc:sldMkLst>
        <pc:spChg chg="add del mod">
          <ac:chgData name="SAKAI,KAZUHIRO (Agilent JPN)" userId="8a9380ee-3a14-4eb8-afda-60e56e2fa589" providerId="ADAL" clId="{7891924B-A474-44BA-97C6-8E4E7A2F8168}" dt="2021-01-22T04:23:19.396" v="176" actId="478"/>
          <ac:spMkLst>
            <pc:docMk/>
            <pc:sldMk cId="2290630469" sldId="1243"/>
            <ac:spMk id="2" creationId="{989CAFB6-01C3-489B-85A0-5A408B1CBC27}"/>
          </ac:spMkLst>
        </pc:spChg>
        <pc:graphicFrameChg chg="modGraphic">
          <ac:chgData name="SAKAI,KAZUHIRO (Agilent JPN)" userId="8a9380ee-3a14-4eb8-afda-60e56e2fa589" providerId="ADAL" clId="{7891924B-A474-44BA-97C6-8E4E7A2F8168}" dt="2021-01-25T05:25:45.522" v="409" actId="113"/>
          <ac:graphicFrameMkLst>
            <pc:docMk/>
            <pc:sldMk cId="2290630469" sldId="1243"/>
            <ac:graphicFrameMk id="15" creationId="{57606EA2-9BCE-4FD0-B250-83F2899E5517}"/>
          </ac:graphicFrameMkLst>
        </pc:graphicFrameChg>
      </pc:sldChg>
      <pc:sldChg chg="ord">
        <pc:chgData name="SAKAI,KAZUHIRO (Agilent JPN)" userId="8a9380ee-3a14-4eb8-afda-60e56e2fa589" providerId="ADAL" clId="{7891924B-A474-44BA-97C6-8E4E7A2F8168}" dt="2021-01-25T04:56:25.759" v="348"/>
        <pc:sldMkLst>
          <pc:docMk/>
          <pc:sldMk cId="88958894" sldId="1250"/>
        </pc:sldMkLst>
      </pc:sldChg>
      <pc:sldChg chg="addSp modSp mod">
        <pc:chgData name="SAKAI,KAZUHIRO (Agilent JPN)" userId="8a9380ee-3a14-4eb8-afda-60e56e2fa589" providerId="ADAL" clId="{7891924B-A474-44BA-97C6-8E4E7A2F8168}" dt="2021-01-26T23:22:18.173" v="587" actId="1076"/>
        <pc:sldMkLst>
          <pc:docMk/>
          <pc:sldMk cId="2021397292" sldId="1251"/>
        </pc:sldMkLst>
        <pc:spChg chg="add mod">
          <ac:chgData name="SAKAI,KAZUHIRO (Agilent JPN)" userId="8a9380ee-3a14-4eb8-afda-60e56e2fa589" providerId="ADAL" clId="{7891924B-A474-44BA-97C6-8E4E7A2F8168}" dt="2021-01-22T04:22:14.573" v="116" actId="207"/>
          <ac:spMkLst>
            <pc:docMk/>
            <pc:sldMk cId="2021397292" sldId="1251"/>
            <ac:spMk id="2" creationId="{A641A850-6EEA-414C-8418-C1712DD9D85E}"/>
          </ac:spMkLst>
        </pc:spChg>
        <pc:spChg chg="add mod">
          <ac:chgData name="SAKAI,KAZUHIRO (Agilent JPN)" userId="8a9380ee-3a14-4eb8-afda-60e56e2fa589" providerId="ADAL" clId="{7891924B-A474-44BA-97C6-8E4E7A2F8168}" dt="2021-01-26T23:22:18.173" v="587" actId="1076"/>
          <ac:spMkLst>
            <pc:docMk/>
            <pc:sldMk cId="2021397292" sldId="1251"/>
            <ac:spMk id="3" creationId="{A6E95F09-D5FA-474C-A97D-60C548650819}"/>
          </ac:spMkLst>
        </pc:spChg>
        <pc:spChg chg="add mod">
          <ac:chgData name="SAKAI,KAZUHIRO (Agilent JPN)" userId="8a9380ee-3a14-4eb8-afda-60e56e2fa589" providerId="ADAL" clId="{7891924B-A474-44BA-97C6-8E4E7A2F8168}" dt="2021-01-26T06:31:45.837" v="492" actId="1076"/>
          <ac:spMkLst>
            <pc:docMk/>
            <pc:sldMk cId="2021397292" sldId="1251"/>
            <ac:spMk id="4" creationId="{9500EDBA-8E5D-435B-BCDA-A0DA954C2D1D}"/>
          </ac:spMkLst>
        </pc:spChg>
        <pc:spChg chg="mod">
          <ac:chgData name="SAKAI,KAZUHIRO (Agilent JPN)" userId="8a9380ee-3a14-4eb8-afda-60e56e2fa589" providerId="ADAL" clId="{7891924B-A474-44BA-97C6-8E4E7A2F8168}" dt="2021-01-25T02:12:18.205" v="327" actId="947"/>
          <ac:spMkLst>
            <pc:docMk/>
            <pc:sldMk cId="2021397292" sldId="1251"/>
            <ac:spMk id="5" creationId="{5EB826A1-B107-4055-AE68-6249ACE19959}"/>
          </ac:spMkLst>
        </pc:spChg>
      </pc:sldChg>
      <pc:sldChg chg="addSp modSp mod">
        <pc:chgData name="SAKAI,KAZUHIRO (Agilent JPN)" userId="8a9380ee-3a14-4eb8-afda-60e56e2fa589" providerId="ADAL" clId="{7891924B-A474-44BA-97C6-8E4E7A2F8168}" dt="2021-01-26T00:55:44.914" v="425" actId="20577"/>
        <pc:sldMkLst>
          <pc:docMk/>
          <pc:sldMk cId="4106662160" sldId="1253"/>
        </pc:sldMkLst>
        <pc:spChg chg="mod">
          <ac:chgData name="SAKAI,KAZUHIRO (Agilent JPN)" userId="8a9380ee-3a14-4eb8-afda-60e56e2fa589" providerId="ADAL" clId="{7891924B-A474-44BA-97C6-8E4E7A2F8168}" dt="2021-01-25T05:34:57.908" v="410" actId="113"/>
          <ac:spMkLst>
            <pc:docMk/>
            <pc:sldMk cId="4106662160" sldId="1253"/>
            <ac:spMk id="4" creationId="{952E6754-DD4E-429F-B3B5-F8081A0650AF}"/>
          </ac:spMkLst>
        </pc:spChg>
        <pc:spChg chg="mod">
          <ac:chgData name="SAKAI,KAZUHIRO (Agilent JPN)" userId="8a9380ee-3a14-4eb8-afda-60e56e2fa589" providerId="ADAL" clId="{7891924B-A474-44BA-97C6-8E4E7A2F8168}" dt="2021-01-25T05:34:57.908" v="410" actId="113"/>
          <ac:spMkLst>
            <pc:docMk/>
            <pc:sldMk cId="4106662160" sldId="1253"/>
            <ac:spMk id="10" creationId="{E9224145-7490-4690-9519-A98E21AEB311}"/>
          </ac:spMkLst>
        </pc:spChg>
        <pc:spChg chg="mod">
          <ac:chgData name="SAKAI,KAZUHIRO (Agilent JPN)" userId="8a9380ee-3a14-4eb8-afda-60e56e2fa589" providerId="ADAL" clId="{7891924B-A474-44BA-97C6-8E4E7A2F8168}" dt="2021-01-25T05:34:57.908" v="410" actId="113"/>
          <ac:spMkLst>
            <pc:docMk/>
            <pc:sldMk cId="4106662160" sldId="1253"/>
            <ac:spMk id="11" creationId="{5FFDCCFA-3AB1-4704-8622-AF5B4768DA32}"/>
          </ac:spMkLst>
        </pc:spChg>
        <pc:spChg chg="mod">
          <ac:chgData name="SAKAI,KAZUHIRO (Agilent JPN)" userId="8a9380ee-3a14-4eb8-afda-60e56e2fa589" providerId="ADAL" clId="{7891924B-A474-44BA-97C6-8E4E7A2F8168}" dt="2021-01-25T05:34:57.908" v="410" actId="113"/>
          <ac:spMkLst>
            <pc:docMk/>
            <pc:sldMk cId="4106662160" sldId="1253"/>
            <ac:spMk id="12" creationId="{04C2E800-B1FD-4576-AFB5-181D390F3BDA}"/>
          </ac:spMkLst>
        </pc:spChg>
        <pc:spChg chg="mod">
          <ac:chgData name="SAKAI,KAZUHIRO (Agilent JPN)" userId="8a9380ee-3a14-4eb8-afda-60e56e2fa589" providerId="ADAL" clId="{7891924B-A474-44BA-97C6-8E4E7A2F8168}" dt="2021-01-26T00:55:44.914" v="425" actId="20577"/>
          <ac:spMkLst>
            <pc:docMk/>
            <pc:sldMk cId="4106662160" sldId="1253"/>
            <ac:spMk id="13" creationId="{9DD8D293-2C75-4D07-9F74-5D213E6A5FDF}"/>
          </ac:spMkLst>
        </pc:spChg>
        <pc:spChg chg="add mod">
          <ac:chgData name="SAKAI,KAZUHIRO (Agilent JPN)" userId="8a9380ee-3a14-4eb8-afda-60e56e2fa589" providerId="ADAL" clId="{7891924B-A474-44BA-97C6-8E4E7A2F8168}" dt="2021-01-25T05:03:57.398" v="408" actId="20577"/>
          <ac:spMkLst>
            <pc:docMk/>
            <pc:sldMk cId="4106662160" sldId="1253"/>
            <ac:spMk id="14" creationId="{C6DA60E4-6A9C-428A-A4A8-FBF0637349EA}"/>
          </ac:spMkLst>
        </pc:spChg>
      </pc:sldChg>
      <pc:sldChg chg="addSp delSp modSp new mod">
        <pc:chgData name="SAKAI,KAZUHIRO (Agilent JPN)" userId="8a9380ee-3a14-4eb8-afda-60e56e2fa589" providerId="ADAL" clId="{7891924B-A474-44BA-97C6-8E4E7A2F8168}" dt="2021-01-26T01:29:34.723" v="428" actId="20577"/>
        <pc:sldMkLst>
          <pc:docMk/>
          <pc:sldMk cId="53949415" sldId="1254"/>
        </pc:sldMkLst>
        <pc:spChg chg="del">
          <ac:chgData name="SAKAI,KAZUHIRO (Agilent JPN)" userId="8a9380ee-3a14-4eb8-afda-60e56e2fa589" providerId="ADAL" clId="{7891924B-A474-44BA-97C6-8E4E7A2F8168}" dt="2021-01-22T04:24:22.570" v="178" actId="478"/>
          <ac:spMkLst>
            <pc:docMk/>
            <pc:sldMk cId="53949415" sldId="1254"/>
            <ac:spMk id="2" creationId="{D7021665-06FB-44C8-A63E-938E850E6A0A}"/>
          </ac:spMkLst>
        </pc:spChg>
        <pc:spChg chg="del">
          <ac:chgData name="SAKAI,KAZUHIRO (Agilent JPN)" userId="8a9380ee-3a14-4eb8-afda-60e56e2fa589" providerId="ADAL" clId="{7891924B-A474-44BA-97C6-8E4E7A2F8168}" dt="2021-01-22T04:24:22.570" v="178" actId="478"/>
          <ac:spMkLst>
            <pc:docMk/>
            <pc:sldMk cId="53949415" sldId="1254"/>
            <ac:spMk id="3" creationId="{88FDA9B0-8AD1-4A97-BC8D-154FDA7E3904}"/>
          </ac:spMkLst>
        </pc:spChg>
        <pc:spChg chg="del">
          <ac:chgData name="SAKAI,KAZUHIRO (Agilent JPN)" userId="8a9380ee-3a14-4eb8-afda-60e56e2fa589" providerId="ADAL" clId="{7891924B-A474-44BA-97C6-8E4E7A2F8168}" dt="2021-01-22T04:24:22.570" v="178" actId="478"/>
          <ac:spMkLst>
            <pc:docMk/>
            <pc:sldMk cId="53949415" sldId="1254"/>
            <ac:spMk id="4" creationId="{2B13B4B4-3C78-4F1C-9BB9-3BD3C2108870}"/>
          </ac:spMkLst>
        </pc:spChg>
        <pc:graphicFrameChg chg="add mod modGraphic">
          <ac:chgData name="SAKAI,KAZUHIRO (Agilent JPN)" userId="8a9380ee-3a14-4eb8-afda-60e56e2fa589" providerId="ADAL" clId="{7891924B-A474-44BA-97C6-8E4E7A2F8168}" dt="2021-01-26T01:29:34.723" v="428" actId="20577"/>
          <ac:graphicFrameMkLst>
            <pc:docMk/>
            <pc:sldMk cId="53949415" sldId="1254"/>
            <ac:graphicFrameMk id="5" creationId="{C3D3A5E0-B16F-4D28-9742-673FDDE620B1}"/>
          </ac:graphicFrameMkLst>
        </pc:graphicFrameChg>
      </pc:sldChg>
      <pc:sldChg chg="addSp delSp modSp new mod">
        <pc:chgData name="SAKAI,KAZUHIRO (Agilent JPN)" userId="8a9380ee-3a14-4eb8-afda-60e56e2fa589" providerId="ADAL" clId="{7891924B-A474-44BA-97C6-8E4E7A2F8168}" dt="2021-01-25T07:03:44.516" v="415" actId="1076"/>
        <pc:sldMkLst>
          <pc:docMk/>
          <pc:sldMk cId="3037815704" sldId="1255"/>
        </pc:sldMkLst>
        <pc:spChg chg="del">
          <ac:chgData name="SAKAI,KAZUHIRO (Agilent JPN)" userId="8a9380ee-3a14-4eb8-afda-60e56e2fa589" providerId="ADAL" clId="{7891924B-A474-44BA-97C6-8E4E7A2F8168}" dt="2021-01-25T01:58:57.903" v="248" actId="478"/>
          <ac:spMkLst>
            <pc:docMk/>
            <pc:sldMk cId="3037815704" sldId="1255"/>
            <ac:spMk id="2" creationId="{F10A3447-BAF7-426E-A741-6A1D41D1A7B7}"/>
          </ac:spMkLst>
        </pc:spChg>
        <pc:spChg chg="del">
          <ac:chgData name="SAKAI,KAZUHIRO (Agilent JPN)" userId="8a9380ee-3a14-4eb8-afda-60e56e2fa589" providerId="ADAL" clId="{7891924B-A474-44BA-97C6-8E4E7A2F8168}" dt="2021-01-25T01:58:57.903" v="248" actId="478"/>
          <ac:spMkLst>
            <pc:docMk/>
            <pc:sldMk cId="3037815704" sldId="1255"/>
            <ac:spMk id="3" creationId="{438740C3-0DB5-4E49-A0F6-519EC7B24D78}"/>
          </ac:spMkLst>
        </pc:spChg>
        <pc:spChg chg="del">
          <ac:chgData name="SAKAI,KAZUHIRO (Agilent JPN)" userId="8a9380ee-3a14-4eb8-afda-60e56e2fa589" providerId="ADAL" clId="{7891924B-A474-44BA-97C6-8E4E7A2F8168}" dt="2021-01-25T01:58:57.903" v="248" actId="478"/>
          <ac:spMkLst>
            <pc:docMk/>
            <pc:sldMk cId="3037815704" sldId="1255"/>
            <ac:spMk id="4" creationId="{F0DDC730-F30D-46FA-A1EE-CF6C583B4F0D}"/>
          </ac:spMkLst>
        </pc:spChg>
        <pc:spChg chg="add mod">
          <ac:chgData name="SAKAI,KAZUHIRO (Agilent JPN)" userId="8a9380ee-3a14-4eb8-afda-60e56e2fa589" providerId="ADAL" clId="{7891924B-A474-44BA-97C6-8E4E7A2F8168}" dt="2021-01-25T02:17:26.973" v="328" actId="13822"/>
          <ac:spMkLst>
            <pc:docMk/>
            <pc:sldMk cId="3037815704" sldId="1255"/>
            <ac:spMk id="8" creationId="{4EECC10E-1CEE-4A7A-8862-F4C8D9CA0430}"/>
          </ac:spMkLst>
        </pc:spChg>
        <pc:picChg chg="add mod">
          <ac:chgData name="SAKAI,KAZUHIRO (Agilent JPN)" userId="8a9380ee-3a14-4eb8-afda-60e56e2fa589" providerId="ADAL" clId="{7891924B-A474-44BA-97C6-8E4E7A2F8168}" dt="2021-01-25T07:03:38.140" v="414" actId="1076"/>
          <ac:picMkLst>
            <pc:docMk/>
            <pc:sldMk cId="3037815704" sldId="1255"/>
            <ac:picMk id="5" creationId="{DA89D85C-32D5-475C-B1E3-C45D41701E1C}"/>
          </ac:picMkLst>
        </pc:picChg>
        <pc:picChg chg="add mod">
          <ac:chgData name="SAKAI,KAZUHIRO (Agilent JPN)" userId="8a9380ee-3a14-4eb8-afda-60e56e2fa589" providerId="ADAL" clId="{7891924B-A474-44BA-97C6-8E4E7A2F8168}" dt="2021-01-25T03:59:56.816" v="331" actId="14100"/>
          <ac:picMkLst>
            <pc:docMk/>
            <pc:sldMk cId="3037815704" sldId="1255"/>
            <ac:picMk id="6" creationId="{F2A70255-214C-4F03-949E-AABBD1DB83AC}"/>
          </ac:picMkLst>
        </pc:picChg>
        <pc:picChg chg="add mod">
          <ac:chgData name="SAKAI,KAZUHIRO (Agilent JPN)" userId="8a9380ee-3a14-4eb8-afda-60e56e2fa589" providerId="ADAL" clId="{7891924B-A474-44BA-97C6-8E4E7A2F8168}" dt="2021-01-25T07:03:44.516" v="415" actId="1076"/>
          <ac:picMkLst>
            <pc:docMk/>
            <pc:sldMk cId="3037815704" sldId="1255"/>
            <ac:picMk id="7" creationId="{0FBE80C2-3360-4A55-9D0E-8BFE621EFBA8}"/>
          </ac:picMkLst>
        </pc:picChg>
      </pc:sldChg>
      <pc:sldChg chg="delSp new del mod">
        <pc:chgData name="SAKAI,KAZUHIRO (Agilent JPN)" userId="8a9380ee-3a14-4eb8-afda-60e56e2fa589" providerId="ADAL" clId="{7891924B-A474-44BA-97C6-8E4E7A2F8168}" dt="2021-01-26T01:31:55.997" v="429" actId="47"/>
        <pc:sldMkLst>
          <pc:docMk/>
          <pc:sldMk cId="888026723" sldId="1256"/>
        </pc:sldMkLst>
        <pc:spChg chg="del">
          <ac:chgData name="SAKAI,KAZUHIRO (Agilent JPN)" userId="8a9380ee-3a14-4eb8-afda-60e56e2fa589" providerId="ADAL" clId="{7891924B-A474-44BA-97C6-8E4E7A2F8168}" dt="2021-01-26T01:29:15.303" v="427" actId="478"/>
          <ac:spMkLst>
            <pc:docMk/>
            <pc:sldMk cId="888026723" sldId="1256"/>
            <ac:spMk id="2" creationId="{C7C38F9A-0C41-4ACE-9586-C1272E3F3165}"/>
          </ac:spMkLst>
        </pc:spChg>
        <pc:spChg chg="del">
          <ac:chgData name="SAKAI,KAZUHIRO (Agilent JPN)" userId="8a9380ee-3a14-4eb8-afda-60e56e2fa589" providerId="ADAL" clId="{7891924B-A474-44BA-97C6-8E4E7A2F8168}" dt="2021-01-26T01:29:15.303" v="427" actId="478"/>
          <ac:spMkLst>
            <pc:docMk/>
            <pc:sldMk cId="888026723" sldId="1256"/>
            <ac:spMk id="3" creationId="{1AC3202F-EB5E-4BF1-9B49-90C39E2C5C05}"/>
          </ac:spMkLst>
        </pc:spChg>
        <pc:spChg chg="del">
          <ac:chgData name="SAKAI,KAZUHIRO (Agilent JPN)" userId="8a9380ee-3a14-4eb8-afda-60e56e2fa589" providerId="ADAL" clId="{7891924B-A474-44BA-97C6-8E4E7A2F8168}" dt="2021-01-26T01:29:15.303" v="427" actId="478"/>
          <ac:spMkLst>
            <pc:docMk/>
            <pc:sldMk cId="888026723" sldId="1256"/>
            <ac:spMk id="4" creationId="{D8B805C6-B895-4DAC-8D8B-7CD4C12ABB4A}"/>
          </ac:spMkLst>
        </pc:spChg>
      </pc:sldChg>
      <pc:sldChg chg="modSp add mod">
        <pc:chgData name="SAKAI,KAZUHIRO (Agilent JPN)" userId="8a9380ee-3a14-4eb8-afda-60e56e2fa589" providerId="ADAL" clId="{7891924B-A474-44BA-97C6-8E4E7A2F8168}" dt="2021-01-26T23:19:16.061" v="494"/>
        <pc:sldMkLst>
          <pc:docMk/>
          <pc:sldMk cId="2745697047" sldId="1256"/>
        </pc:sldMkLst>
        <pc:spChg chg="mod">
          <ac:chgData name="SAKAI,KAZUHIRO (Agilent JPN)" userId="8a9380ee-3a14-4eb8-afda-60e56e2fa589" providerId="ADAL" clId="{7891924B-A474-44BA-97C6-8E4E7A2F8168}" dt="2021-01-26T23:19:16.061" v="494"/>
          <ac:spMkLst>
            <pc:docMk/>
            <pc:sldMk cId="2745697047" sldId="1256"/>
            <ac:spMk id="10" creationId="{CA2D2928-D56C-4DA8-B163-895CFCC07AEA}"/>
          </ac:spMkLst>
        </pc:spChg>
        <pc:spChg chg="mod">
          <ac:chgData name="SAKAI,KAZUHIRO (Agilent JPN)" userId="8a9380ee-3a14-4eb8-afda-60e56e2fa589" providerId="ADAL" clId="{7891924B-A474-44BA-97C6-8E4E7A2F8168}" dt="2021-01-26T06:18:26.252" v="491" actId="20577"/>
          <ac:spMkLst>
            <pc:docMk/>
            <pc:sldMk cId="2745697047" sldId="1256"/>
            <ac:spMk id="17" creationId="{6A318EC4-B402-447E-AE97-F9F354FA7026}"/>
          </ac:spMkLst>
        </pc:spChg>
      </pc:sldChg>
    </pc:docChg>
  </pc:docChgLst>
  <pc:docChgLst>
    <pc:chgData name="SAKAI,KAZUHIRO (Agilent JPN)" userId="8a9380ee-3a14-4eb8-afda-60e56e2fa589" providerId="ADAL" clId="{78193BDE-2BA4-4B35-ADF1-84CBE636053E}"/>
    <pc:docChg chg="undo custSel delSld modSld sldOrd">
      <pc:chgData name="SAKAI,KAZUHIRO (Agilent JPN)" userId="8a9380ee-3a14-4eb8-afda-60e56e2fa589" providerId="ADAL" clId="{78193BDE-2BA4-4B35-ADF1-84CBE636053E}" dt="2021-06-02T08:19:45.069" v="450" actId="1076"/>
      <pc:docMkLst>
        <pc:docMk/>
      </pc:docMkLst>
      <pc:sldChg chg="modSp mod modNotesTx">
        <pc:chgData name="SAKAI,KAZUHIRO (Agilent JPN)" userId="8a9380ee-3a14-4eb8-afda-60e56e2fa589" providerId="ADAL" clId="{78193BDE-2BA4-4B35-ADF1-84CBE636053E}" dt="2021-06-02T08:12:48.050" v="315" actId="20577"/>
        <pc:sldMkLst>
          <pc:docMk/>
          <pc:sldMk cId="3827917239" sldId="299"/>
        </pc:sldMkLst>
        <pc:spChg chg="mod">
          <ac:chgData name="SAKAI,KAZUHIRO (Agilent JPN)" userId="8a9380ee-3a14-4eb8-afda-60e56e2fa589" providerId="ADAL" clId="{78193BDE-2BA4-4B35-ADF1-84CBE636053E}" dt="2021-06-02T07:25:48.702" v="0" actId="20577"/>
          <ac:spMkLst>
            <pc:docMk/>
            <pc:sldMk cId="3827917239" sldId="299"/>
            <ac:spMk id="2" creationId="{00000000-0000-0000-0000-000000000000}"/>
          </ac:spMkLst>
        </pc:spChg>
        <pc:spChg chg="mod">
          <ac:chgData name="SAKAI,KAZUHIRO (Agilent JPN)" userId="8a9380ee-3a14-4eb8-afda-60e56e2fa589" providerId="ADAL" clId="{78193BDE-2BA4-4B35-ADF1-84CBE636053E}" dt="2021-06-02T08:12:48.050" v="315" actId="20577"/>
          <ac:spMkLst>
            <pc:docMk/>
            <pc:sldMk cId="3827917239" sldId="299"/>
            <ac:spMk id="3" creationId="{00000000-0000-0000-0000-000000000000}"/>
          </ac:spMkLst>
        </pc:spChg>
      </pc:sldChg>
      <pc:sldChg chg="modSp mod ord">
        <pc:chgData name="SAKAI,KAZUHIRO (Agilent JPN)" userId="8a9380ee-3a14-4eb8-afda-60e56e2fa589" providerId="ADAL" clId="{78193BDE-2BA4-4B35-ADF1-84CBE636053E}" dt="2021-06-02T07:38:25.553" v="314" actId="20577"/>
        <pc:sldMkLst>
          <pc:docMk/>
          <pc:sldMk cId="2234625122" sldId="1240"/>
        </pc:sldMkLst>
        <pc:spChg chg="mod">
          <ac:chgData name="SAKAI,KAZUHIRO (Agilent JPN)" userId="8a9380ee-3a14-4eb8-afda-60e56e2fa589" providerId="ADAL" clId="{78193BDE-2BA4-4B35-ADF1-84CBE636053E}" dt="2021-06-02T07:38:25.553" v="314" actId="20577"/>
          <ac:spMkLst>
            <pc:docMk/>
            <pc:sldMk cId="2234625122" sldId="1240"/>
            <ac:spMk id="11" creationId="{7899BB8E-F691-47E2-91EE-EED3FF76D7DC}"/>
          </ac:spMkLst>
        </pc:spChg>
      </pc:sldChg>
      <pc:sldChg chg="modSp mod">
        <pc:chgData name="SAKAI,KAZUHIRO (Agilent JPN)" userId="8a9380ee-3a14-4eb8-afda-60e56e2fa589" providerId="ADAL" clId="{78193BDE-2BA4-4B35-ADF1-84CBE636053E}" dt="2021-06-02T08:14:07.328" v="341" actId="20577"/>
        <pc:sldMkLst>
          <pc:docMk/>
          <pc:sldMk cId="2290630469" sldId="1243"/>
        </pc:sldMkLst>
        <pc:spChg chg="mod">
          <ac:chgData name="SAKAI,KAZUHIRO (Agilent JPN)" userId="8a9380ee-3a14-4eb8-afda-60e56e2fa589" providerId="ADAL" clId="{78193BDE-2BA4-4B35-ADF1-84CBE636053E}" dt="2021-06-02T08:14:07.328" v="341" actId="20577"/>
          <ac:spMkLst>
            <pc:docMk/>
            <pc:sldMk cId="2290630469" sldId="1243"/>
            <ac:spMk id="5" creationId="{5E28A367-5F1F-45C1-9BB2-A6B53EC51117}"/>
          </ac:spMkLst>
        </pc:spChg>
        <pc:spChg chg="mod">
          <ac:chgData name="SAKAI,KAZUHIRO (Agilent JPN)" userId="8a9380ee-3a14-4eb8-afda-60e56e2fa589" providerId="ADAL" clId="{78193BDE-2BA4-4B35-ADF1-84CBE636053E}" dt="2021-06-02T08:12:57.452" v="316" actId="1076"/>
          <ac:spMkLst>
            <pc:docMk/>
            <pc:sldMk cId="2290630469" sldId="1243"/>
            <ac:spMk id="6" creationId="{6F73AFB5-8167-4964-97B1-7F825BFBB733}"/>
          </ac:spMkLst>
        </pc:spChg>
        <pc:spChg chg="mod">
          <ac:chgData name="SAKAI,KAZUHIRO (Agilent JPN)" userId="8a9380ee-3a14-4eb8-afda-60e56e2fa589" providerId="ADAL" clId="{78193BDE-2BA4-4B35-ADF1-84CBE636053E}" dt="2021-06-02T08:13:09.610" v="319" actId="122"/>
          <ac:spMkLst>
            <pc:docMk/>
            <pc:sldMk cId="2290630469" sldId="1243"/>
            <ac:spMk id="7" creationId="{A2AB2FED-94D2-413B-9354-65029DC3DD63}"/>
          </ac:spMkLst>
        </pc:spChg>
        <pc:picChg chg="mod">
          <ac:chgData name="SAKAI,KAZUHIRO (Agilent JPN)" userId="8a9380ee-3a14-4eb8-afda-60e56e2fa589" providerId="ADAL" clId="{78193BDE-2BA4-4B35-ADF1-84CBE636053E}" dt="2021-06-02T08:13:00.573" v="317" actId="1076"/>
          <ac:picMkLst>
            <pc:docMk/>
            <pc:sldMk cId="2290630469" sldId="1243"/>
            <ac:picMk id="2" creationId="{DD60251B-3F1D-43D5-8F6D-21444DD5A670}"/>
          </ac:picMkLst>
        </pc:picChg>
        <pc:picChg chg="mod">
          <ac:chgData name="SAKAI,KAZUHIRO (Agilent JPN)" userId="8a9380ee-3a14-4eb8-afda-60e56e2fa589" providerId="ADAL" clId="{78193BDE-2BA4-4B35-ADF1-84CBE636053E}" dt="2021-06-02T08:12:57.452" v="316" actId="1076"/>
          <ac:picMkLst>
            <pc:docMk/>
            <pc:sldMk cId="2290630469" sldId="1243"/>
            <ac:picMk id="3" creationId="{5EBF2455-AB4A-42F0-B62C-AB4E4FD948DA}"/>
          </ac:picMkLst>
        </pc:picChg>
      </pc:sldChg>
      <pc:sldChg chg="delSp modSp mod modNotesTx">
        <pc:chgData name="SAKAI,KAZUHIRO (Agilent JPN)" userId="8a9380ee-3a14-4eb8-afda-60e56e2fa589" providerId="ADAL" clId="{78193BDE-2BA4-4B35-ADF1-84CBE636053E}" dt="2021-06-02T08:15:52.375" v="384" actId="1037"/>
        <pc:sldMkLst>
          <pc:docMk/>
          <pc:sldMk cId="4106662160" sldId="1253"/>
        </pc:sldMkLst>
        <pc:spChg chg="del">
          <ac:chgData name="SAKAI,KAZUHIRO (Agilent JPN)" userId="8a9380ee-3a14-4eb8-afda-60e56e2fa589" providerId="ADAL" clId="{78193BDE-2BA4-4B35-ADF1-84CBE636053E}" dt="2021-06-02T07:34:49.372" v="248" actId="478"/>
          <ac:spMkLst>
            <pc:docMk/>
            <pc:sldMk cId="4106662160" sldId="1253"/>
            <ac:spMk id="2" creationId="{785FF3DF-C275-43C8-97EF-C2CD38804C4A}"/>
          </ac:spMkLst>
        </pc:spChg>
        <pc:spChg chg="mod">
          <ac:chgData name="SAKAI,KAZUHIRO (Agilent JPN)" userId="8a9380ee-3a14-4eb8-afda-60e56e2fa589" providerId="ADAL" clId="{78193BDE-2BA4-4B35-ADF1-84CBE636053E}" dt="2021-06-02T07:35:13.852" v="273" actId="20577"/>
          <ac:spMkLst>
            <pc:docMk/>
            <pc:sldMk cId="4106662160" sldId="1253"/>
            <ac:spMk id="3" creationId="{5D3682F2-34E4-44E4-9B0A-81160CF32B93}"/>
          </ac:spMkLst>
        </pc:spChg>
        <pc:spChg chg="mod">
          <ac:chgData name="SAKAI,KAZUHIRO (Agilent JPN)" userId="8a9380ee-3a14-4eb8-afda-60e56e2fa589" providerId="ADAL" clId="{78193BDE-2BA4-4B35-ADF1-84CBE636053E}" dt="2021-06-02T08:15:52.375" v="384" actId="1037"/>
          <ac:spMkLst>
            <pc:docMk/>
            <pc:sldMk cId="4106662160" sldId="1253"/>
            <ac:spMk id="11" creationId="{29C5D7A9-DDA4-48AC-A84C-3B5BC264F3ED}"/>
          </ac:spMkLst>
        </pc:spChg>
        <pc:spChg chg="del">
          <ac:chgData name="SAKAI,KAZUHIRO (Agilent JPN)" userId="8a9380ee-3a14-4eb8-afda-60e56e2fa589" providerId="ADAL" clId="{78193BDE-2BA4-4B35-ADF1-84CBE636053E}" dt="2021-06-02T07:35:20.012" v="275" actId="478"/>
          <ac:spMkLst>
            <pc:docMk/>
            <pc:sldMk cId="4106662160" sldId="1253"/>
            <ac:spMk id="12" creationId="{2C804063-E8A6-4217-9678-92A4BF910928}"/>
          </ac:spMkLst>
        </pc:spChg>
        <pc:graphicFrameChg chg="mod modGraphic">
          <ac:chgData name="SAKAI,KAZUHIRO (Agilent JPN)" userId="8a9380ee-3a14-4eb8-afda-60e56e2fa589" providerId="ADAL" clId="{78193BDE-2BA4-4B35-ADF1-84CBE636053E}" dt="2021-06-02T08:15:52.375" v="384" actId="1037"/>
          <ac:graphicFrameMkLst>
            <pc:docMk/>
            <pc:sldMk cId="4106662160" sldId="1253"/>
            <ac:graphicFrameMk id="10" creationId="{FFCA4D64-B349-4F9F-B64A-73535E6FFC21}"/>
          </ac:graphicFrameMkLst>
        </pc:graphicFrameChg>
        <pc:picChg chg="mod">
          <ac:chgData name="SAKAI,KAZUHIRO (Agilent JPN)" userId="8a9380ee-3a14-4eb8-afda-60e56e2fa589" providerId="ADAL" clId="{78193BDE-2BA4-4B35-ADF1-84CBE636053E}" dt="2021-06-02T08:15:52.375" v="384" actId="1037"/>
          <ac:picMkLst>
            <pc:docMk/>
            <pc:sldMk cId="4106662160" sldId="1253"/>
            <ac:picMk id="4" creationId="{32137808-781F-4257-922F-1B5C203371EC}"/>
          </ac:picMkLst>
        </pc:picChg>
        <pc:picChg chg="mod">
          <ac:chgData name="SAKAI,KAZUHIRO (Agilent JPN)" userId="8a9380ee-3a14-4eb8-afda-60e56e2fa589" providerId="ADAL" clId="{78193BDE-2BA4-4B35-ADF1-84CBE636053E}" dt="2021-06-02T08:15:52.375" v="384" actId="1037"/>
          <ac:picMkLst>
            <pc:docMk/>
            <pc:sldMk cId="4106662160" sldId="1253"/>
            <ac:picMk id="7" creationId="{D7D49C7F-3F15-4B76-B708-7F5232905B26}"/>
          </ac:picMkLst>
        </pc:picChg>
        <pc:picChg chg="del">
          <ac:chgData name="SAKAI,KAZUHIRO (Agilent JPN)" userId="8a9380ee-3a14-4eb8-afda-60e56e2fa589" providerId="ADAL" clId="{78193BDE-2BA4-4B35-ADF1-84CBE636053E}" dt="2021-06-02T07:34:47.576" v="247" actId="478"/>
          <ac:picMkLst>
            <pc:docMk/>
            <pc:sldMk cId="4106662160" sldId="1253"/>
            <ac:picMk id="15" creationId="{BD2B25F9-C47C-4972-BB81-C2F8AC161F98}"/>
          </ac:picMkLst>
        </pc:picChg>
        <pc:picChg chg="mod">
          <ac:chgData name="SAKAI,KAZUHIRO (Agilent JPN)" userId="8a9380ee-3a14-4eb8-afda-60e56e2fa589" providerId="ADAL" clId="{78193BDE-2BA4-4B35-ADF1-84CBE636053E}" dt="2021-06-02T08:15:52.375" v="384" actId="1037"/>
          <ac:picMkLst>
            <pc:docMk/>
            <pc:sldMk cId="4106662160" sldId="1253"/>
            <ac:picMk id="16" creationId="{E0818D06-3898-49DB-814D-FBE9919E8919}"/>
          </ac:picMkLst>
        </pc:picChg>
        <pc:picChg chg="mod">
          <ac:chgData name="SAKAI,KAZUHIRO (Agilent JPN)" userId="8a9380ee-3a14-4eb8-afda-60e56e2fa589" providerId="ADAL" clId="{78193BDE-2BA4-4B35-ADF1-84CBE636053E}" dt="2021-06-02T08:15:52.375" v="384" actId="1037"/>
          <ac:picMkLst>
            <pc:docMk/>
            <pc:sldMk cId="4106662160" sldId="1253"/>
            <ac:picMk id="17" creationId="{D28C3667-2C3E-4E4A-AF23-DAC1BF9205BE}"/>
          </ac:picMkLst>
        </pc:picChg>
      </pc:sldChg>
      <pc:sldChg chg="delSp del">
        <pc:chgData name="SAKAI,KAZUHIRO (Agilent JPN)" userId="8a9380ee-3a14-4eb8-afda-60e56e2fa589" providerId="ADAL" clId="{78193BDE-2BA4-4B35-ADF1-84CBE636053E}" dt="2021-06-02T07:36:24.862" v="287" actId="47"/>
        <pc:sldMkLst>
          <pc:docMk/>
          <pc:sldMk cId="2745697047" sldId="1256"/>
        </pc:sldMkLst>
        <pc:spChg chg="del">
          <ac:chgData name="SAKAI,KAZUHIRO (Agilent JPN)" userId="8a9380ee-3a14-4eb8-afda-60e56e2fa589" providerId="ADAL" clId="{78193BDE-2BA4-4B35-ADF1-84CBE636053E}" dt="2021-06-02T07:36:19.014" v="286" actId="478"/>
          <ac:spMkLst>
            <pc:docMk/>
            <pc:sldMk cId="2745697047" sldId="1256"/>
            <ac:spMk id="3" creationId="{5D110BD2-F7A4-464C-B832-17523E5AD4B1}"/>
          </ac:spMkLst>
        </pc:spChg>
        <pc:spChg chg="del">
          <ac:chgData name="SAKAI,KAZUHIRO (Agilent JPN)" userId="8a9380ee-3a14-4eb8-afda-60e56e2fa589" providerId="ADAL" clId="{78193BDE-2BA4-4B35-ADF1-84CBE636053E}" dt="2021-06-02T07:36:19.014" v="286" actId="478"/>
          <ac:spMkLst>
            <pc:docMk/>
            <pc:sldMk cId="2745697047" sldId="1256"/>
            <ac:spMk id="11" creationId="{094B71A8-90AC-4E38-BE7D-54F8B823B8A4}"/>
          </ac:spMkLst>
        </pc:spChg>
        <pc:picChg chg="del">
          <ac:chgData name="SAKAI,KAZUHIRO (Agilent JPN)" userId="8a9380ee-3a14-4eb8-afda-60e56e2fa589" providerId="ADAL" clId="{78193BDE-2BA4-4B35-ADF1-84CBE636053E}" dt="2021-06-02T07:36:19.014" v="286" actId="478"/>
          <ac:picMkLst>
            <pc:docMk/>
            <pc:sldMk cId="2745697047" sldId="1256"/>
            <ac:picMk id="1026" creationId="{D4CC03E5-16DF-4219-AFB1-FFBA638D869D}"/>
          </ac:picMkLst>
        </pc:picChg>
      </pc:sldChg>
      <pc:sldChg chg="modSp mod">
        <pc:chgData name="SAKAI,KAZUHIRO (Agilent JPN)" userId="8a9380ee-3a14-4eb8-afda-60e56e2fa589" providerId="ADAL" clId="{78193BDE-2BA4-4B35-ADF1-84CBE636053E}" dt="2021-06-02T07:28:00.598" v="98" actId="20577"/>
        <pc:sldMkLst>
          <pc:docMk/>
          <pc:sldMk cId="3018825590" sldId="1259"/>
        </pc:sldMkLst>
        <pc:graphicFrameChg chg="modGraphic">
          <ac:chgData name="SAKAI,KAZUHIRO (Agilent JPN)" userId="8a9380ee-3a14-4eb8-afda-60e56e2fa589" providerId="ADAL" clId="{78193BDE-2BA4-4B35-ADF1-84CBE636053E}" dt="2021-06-02T07:28:00.598" v="98" actId="20577"/>
          <ac:graphicFrameMkLst>
            <pc:docMk/>
            <pc:sldMk cId="3018825590" sldId="1259"/>
            <ac:graphicFrameMk id="13" creationId="{02769A44-F5B3-4A93-9584-D1523FBAA152}"/>
          </ac:graphicFrameMkLst>
        </pc:graphicFrameChg>
      </pc:sldChg>
      <pc:sldChg chg="delSp modSp mod">
        <pc:chgData name="SAKAI,KAZUHIRO (Agilent JPN)" userId="8a9380ee-3a14-4eb8-afda-60e56e2fa589" providerId="ADAL" clId="{78193BDE-2BA4-4B35-ADF1-84CBE636053E}" dt="2021-06-02T07:38:15.385" v="310" actId="1076"/>
        <pc:sldMkLst>
          <pc:docMk/>
          <pc:sldMk cId="1854060694" sldId="1270"/>
        </pc:sldMkLst>
        <pc:spChg chg="del">
          <ac:chgData name="SAKAI,KAZUHIRO (Agilent JPN)" userId="8a9380ee-3a14-4eb8-afda-60e56e2fa589" providerId="ADAL" clId="{78193BDE-2BA4-4B35-ADF1-84CBE636053E}" dt="2021-06-02T07:38:07.110" v="307" actId="478"/>
          <ac:spMkLst>
            <pc:docMk/>
            <pc:sldMk cId="1854060694" sldId="1270"/>
            <ac:spMk id="6" creationId="{488062BE-CE38-47A2-A0D9-DEF044776A00}"/>
          </ac:spMkLst>
        </pc:spChg>
        <pc:spChg chg="del">
          <ac:chgData name="SAKAI,KAZUHIRO (Agilent JPN)" userId="8a9380ee-3a14-4eb8-afda-60e56e2fa589" providerId="ADAL" clId="{78193BDE-2BA4-4B35-ADF1-84CBE636053E}" dt="2021-06-02T07:38:07.110" v="307" actId="478"/>
          <ac:spMkLst>
            <pc:docMk/>
            <pc:sldMk cId="1854060694" sldId="1270"/>
            <ac:spMk id="7" creationId="{02976FDF-66BE-4A8B-9CD6-E896CB1D32B6}"/>
          </ac:spMkLst>
        </pc:spChg>
        <pc:graphicFrameChg chg="mod modGraphic">
          <ac:chgData name="SAKAI,KAZUHIRO (Agilent JPN)" userId="8a9380ee-3a14-4eb8-afda-60e56e2fa589" providerId="ADAL" clId="{78193BDE-2BA4-4B35-ADF1-84CBE636053E}" dt="2021-06-02T07:38:15.385" v="310" actId="1076"/>
          <ac:graphicFrameMkLst>
            <pc:docMk/>
            <pc:sldMk cId="1854060694" sldId="1270"/>
            <ac:graphicFrameMk id="5" creationId="{E8DF1E2F-98A8-4454-B3D7-FDA260C8FBE6}"/>
          </ac:graphicFrameMkLst>
        </pc:graphicFrameChg>
      </pc:sldChg>
      <pc:sldChg chg="modSp mod modNotesTx">
        <pc:chgData name="SAKAI,KAZUHIRO (Agilent JPN)" userId="8a9380ee-3a14-4eb8-afda-60e56e2fa589" providerId="ADAL" clId="{78193BDE-2BA4-4B35-ADF1-84CBE636053E}" dt="2021-06-02T08:17:38.898" v="419" actId="1037"/>
        <pc:sldMkLst>
          <pc:docMk/>
          <pc:sldMk cId="3055639989" sldId="1274"/>
        </pc:sldMkLst>
        <pc:spChg chg="mod">
          <ac:chgData name="SAKAI,KAZUHIRO (Agilent JPN)" userId="8a9380ee-3a14-4eb8-afda-60e56e2fa589" providerId="ADAL" clId="{78193BDE-2BA4-4B35-ADF1-84CBE636053E}" dt="2021-06-02T08:17:31.813" v="411" actId="1037"/>
          <ac:spMkLst>
            <pc:docMk/>
            <pc:sldMk cId="3055639989" sldId="1274"/>
            <ac:spMk id="7" creationId="{5AAFF913-BD90-44C2-BA6C-7F132C205DBB}"/>
          </ac:spMkLst>
        </pc:spChg>
        <pc:spChg chg="mod">
          <ac:chgData name="SAKAI,KAZUHIRO (Agilent JPN)" userId="8a9380ee-3a14-4eb8-afda-60e56e2fa589" providerId="ADAL" clId="{78193BDE-2BA4-4B35-ADF1-84CBE636053E}" dt="2021-06-02T08:17:38.898" v="419" actId="1037"/>
          <ac:spMkLst>
            <pc:docMk/>
            <pc:sldMk cId="3055639989" sldId="1274"/>
            <ac:spMk id="8" creationId="{77F8CB36-A9CA-454C-AD18-36E40B4EF8B4}"/>
          </ac:spMkLst>
        </pc:spChg>
        <pc:spChg chg="mod">
          <ac:chgData name="SAKAI,KAZUHIRO (Agilent JPN)" userId="8a9380ee-3a14-4eb8-afda-60e56e2fa589" providerId="ADAL" clId="{78193BDE-2BA4-4B35-ADF1-84CBE636053E}" dt="2021-06-02T08:17:00.538" v="394" actId="1076"/>
          <ac:spMkLst>
            <pc:docMk/>
            <pc:sldMk cId="3055639989" sldId="1274"/>
            <ac:spMk id="9" creationId="{3FEF68F9-8022-4CB8-B03F-3AC75F8109B8}"/>
          </ac:spMkLst>
        </pc:spChg>
        <pc:graphicFrameChg chg="mod modGraphic">
          <ac:chgData name="SAKAI,KAZUHIRO (Agilent JPN)" userId="8a9380ee-3a14-4eb8-afda-60e56e2fa589" providerId="ADAL" clId="{78193BDE-2BA4-4B35-ADF1-84CBE636053E}" dt="2021-06-02T08:16:56.264" v="393"/>
          <ac:graphicFrameMkLst>
            <pc:docMk/>
            <pc:sldMk cId="3055639989" sldId="1274"/>
            <ac:graphicFrameMk id="2" creationId="{80C4BA50-2F41-4672-8700-FAEF869206FB}"/>
          </ac:graphicFrameMkLst>
        </pc:graphicFrameChg>
      </pc:sldChg>
      <pc:sldChg chg="del">
        <pc:chgData name="SAKAI,KAZUHIRO (Agilent JPN)" userId="8a9380ee-3a14-4eb8-afda-60e56e2fa589" providerId="ADAL" clId="{78193BDE-2BA4-4B35-ADF1-84CBE636053E}" dt="2021-06-02T07:35:58.220" v="284" actId="47"/>
        <pc:sldMkLst>
          <pc:docMk/>
          <pc:sldMk cId="2989296947" sldId="1275"/>
        </pc:sldMkLst>
      </pc:sldChg>
      <pc:sldChg chg="delSp modSp mod modNotesTx">
        <pc:chgData name="SAKAI,KAZUHIRO (Agilent JPN)" userId="8a9380ee-3a14-4eb8-afda-60e56e2fa589" providerId="ADAL" clId="{78193BDE-2BA4-4B35-ADF1-84CBE636053E}" dt="2021-06-02T07:32:15.122" v="201" actId="1038"/>
        <pc:sldMkLst>
          <pc:docMk/>
          <pc:sldMk cId="297927046" sldId="1280"/>
        </pc:sldMkLst>
        <pc:spChg chg="mod">
          <ac:chgData name="SAKAI,KAZUHIRO (Agilent JPN)" userId="8a9380ee-3a14-4eb8-afda-60e56e2fa589" providerId="ADAL" clId="{78193BDE-2BA4-4B35-ADF1-84CBE636053E}" dt="2021-06-02T07:28:44.782" v="105" actId="20577"/>
          <ac:spMkLst>
            <pc:docMk/>
            <pc:sldMk cId="297927046" sldId="1280"/>
            <ac:spMk id="5" creationId="{C0C9526B-605F-4CBF-B973-2EB709CD52C3}"/>
          </ac:spMkLst>
        </pc:spChg>
        <pc:spChg chg="mod">
          <ac:chgData name="SAKAI,KAZUHIRO (Agilent JPN)" userId="8a9380ee-3a14-4eb8-afda-60e56e2fa589" providerId="ADAL" clId="{78193BDE-2BA4-4B35-ADF1-84CBE636053E}" dt="2021-06-02T07:30:52.595" v="114" actId="1076"/>
          <ac:spMkLst>
            <pc:docMk/>
            <pc:sldMk cId="297927046" sldId="1280"/>
            <ac:spMk id="9" creationId="{7FEE0FDE-8A46-443F-9B28-6396ABA5029C}"/>
          </ac:spMkLst>
        </pc:spChg>
        <pc:spChg chg="mod">
          <ac:chgData name="SAKAI,KAZUHIRO (Agilent JPN)" userId="8a9380ee-3a14-4eb8-afda-60e56e2fa589" providerId="ADAL" clId="{78193BDE-2BA4-4B35-ADF1-84CBE636053E}" dt="2021-06-02T07:31:35.108" v="121" actId="1076"/>
          <ac:spMkLst>
            <pc:docMk/>
            <pc:sldMk cId="297927046" sldId="1280"/>
            <ac:spMk id="10" creationId="{39B34A89-3BCA-48DB-AC46-F8DCFD83FAFF}"/>
          </ac:spMkLst>
        </pc:spChg>
        <pc:spChg chg="mod">
          <ac:chgData name="SAKAI,KAZUHIRO (Agilent JPN)" userId="8a9380ee-3a14-4eb8-afda-60e56e2fa589" providerId="ADAL" clId="{78193BDE-2BA4-4B35-ADF1-84CBE636053E}" dt="2021-06-02T07:32:05.370" v="178" actId="1037"/>
          <ac:spMkLst>
            <pc:docMk/>
            <pc:sldMk cId="297927046" sldId="1280"/>
            <ac:spMk id="11" creationId="{587E4CF4-FBC1-41D4-BC80-57FF332977C6}"/>
          </ac:spMkLst>
        </pc:spChg>
        <pc:spChg chg="del">
          <ac:chgData name="SAKAI,KAZUHIRO (Agilent JPN)" userId="8a9380ee-3a14-4eb8-afda-60e56e2fa589" providerId="ADAL" clId="{78193BDE-2BA4-4B35-ADF1-84CBE636053E}" dt="2021-06-02T07:28:29.920" v="99" actId="478"/>
          <ac:spMkLst>
            <pc:docMk/>
            <pc:sldMk cId="297927046" sldId="1280"/>
            <ac:spMk id="12" creationId="{E6443B64-7927-4A2C-AE83-B2BCE2658DB0}"/>
          </ac:spMkLst>
        </pc:spChg>
        <pc:graphicFrameChg chg="mod">
          <ac:chgData name="SAKAI,KAZUHIRO (Agilent JPN)" userId="8a9380ee-3a14-4eb8-afda-60e56e2fa589" providerId="ADAL" clId="{78193BDE-2BA4-4B35-ADF1-84CBE636053E}" dt="2021-06-02T07:31:41.361" v="122"/>
          <ac:graphicFrameMkLst>
            <pc:docMk/>
            <pc:sldMk cId="297927046" sldId="1280"/>
            <ac:graphicFrameMk id="13" creationId="{36F3AB03-162E-40BD-857E-B8A60B53B288}"/>
          </ac:graphicFrameMkLst>
        </pc:graphicFrameChg>
        <pc:cxnChg chg="mod">
          <ac:chgData name="SAKAI,KAZUHIRO (Agilent JPN)" userId="8a9380ee-3a14-4eb8-afda-60e56e2fa589" providerId="ADAL" clId="{78193BDE-2BA4-4B35-ADF1-84CBE636053E}" dt="2021-06-02T07:31:58.245" v="148" actId="1036"/>
          <ac:cxnSpMkLst>
            <pc:docMk/>
            <pc:sldMk cId="297927046" sldId="1280"/>
            <ac:cxnSpMk id="7" creationId="{13D4A734-40C2-46FA-B310-A1E29490936A}"/>
          </ac:cxnSpMkLst>
        </pc:cxnChg>
        <pc:cxnChg chg="mod">
          <ac:chgData name="SAKAI,KAZUHIRO (Agilent JPN)" userId="8a9380ee-3a14-4eb8-afda-60e56e2fa589" providerId="ADAL" clId="{78193BDE-2BA4-4B35-ADF1-84CBE636053E}" dt="2021-06-02T07:32:15.122" v="201" actId="1038"/>
          <ac:cxnSpMkLst>
            <pc:docMk/>
            <pc:sldMk cId="297927046" sldId="1280"/>
            <ac:cxnSpMk id="8" creationId="{716C5CFF-AB64-4994-8B23-2D2424280D6C}"/>
          </ac:cxnSpMkLst>
        </pc:cxnChg>
        <pc:cxnChg chg="del">
          <ac:chgData name="SAKAI,KAZUHIRO (Agilent JPN)" userId="8a9380ee-3a14-4eb8-afda-60e56e2fa589" providerId="ADAL" clId="{78193BDE-2BA4-4B35-ADF1-84CBE636053E}" dt="2021-06-02T07:28:29.920" v="99" actId="478"/>
          <ac:cxnSpMkLst>
            <pc:docMk/>
            <pc:sldMk cId="297927046" sldId="1280"/>
            <ac:cxnSpMk id="14" creationId="{9B82712B-A641-4FA1-87A4-7821DD14D283}"/>
          </ac:cxnSpMkLst>
        </pc:cxnChg>
      </pc:sldChg>
      <pc:sldChg chg="modSp mod modNotesTx">
        <pc:chgData name="SAKAI,KAZUHIRO (Agilent JPN)" userId="8a9380ee-3a14-4eb8-afda-60e56e2fa589" providerId="ADAL" clId="{78193BDE-2BA4-4B35-ADF1-84CBE636053E}" dt="2021-06-02T08:15:03.703" v="342" actId="20577"/>
        <pc:sldMkLst>
          <pc:docMk/>
          <pc:sldMk cId="1161353850" sldId="1281"/>
        </pc:sldMkLst>
        <pc:spChg chg="mod">
          <ac:chgData name="SAKAI,KAZUHIRO (Agilent JPN)" userId="8a9380ee-3a14-4eb8-afda-60e56e2fa589" providerId="ADAL" clId="{78193BDE-2BA4-4B35-ADF1-84CBE636053E}" dt="2021-06-02T07:32:23.416" v="202" actId="6549"/>
          <ac:spMkLst>
            <pc:docMk/>
            <pc:sldMk cId="1161353850" sldId="1281"/>
            <ac:spMk id="6" creationId="{CAB92B3A-8DF2-40F2-BF22-3BF3BB26AF58}"/>
          </ac:spMkLst>
        </pc:spChg>
        <pc:spChg chg="mod">
          <ac:chgData name="SAKAI,KAZUHIRO (Agilent JPN)" userId="8a9380ee-3a14-4eb8-afda-60e56e2fa589" providerId="ADAL" clId="{78193BDE-2BA4-4B35-ADF1-84CBE636053E}" dt="2021-06-02T08:15:03.703" v="342" actId="20577"/>
          <ac:spMkLst>
            <pc:docMk/>
            <pc:sldMk cId="1161353850" sldId="1281"/>
            <ac:spMk id="8" creationId="{B746E04F-CC6B-4988-AB23-3E5F19D5C325}"/>
          </ac:spMkLst>
        </pc:spChg>
        <pc:spChg chg="mod">
          <ac:chgData name="SAKAI,KAZUHIRO (Agilent JPN)" userId="8a9380ee-3a14-4eb8-afda-60e56e2fa589" providerId="ADAL" clId="{78193BDE-2BA4-4B35-ADF1-84CBE636053E}" dt="2021-06-02T07:33:52.591" v="239" actId="207"/>
          <ac:spMkLst>
            <pc:docMk/>
            <pc:sldMk cId="1161353850" sldId="1281"/>
            <ac:spMk id="10" creationId="{4C40E22B-1833-44ED-A124-E251EE03C870}"/>
          </ac:spMkLst>
        </pc:spChg>
        <pc:spChg chg="mod">
          <ac:chgData name="SAKAI,KAZUHIRO (Agilent JPN)" userId="8a9380ee-3a14-4eb8-afda-60e56e2fa589" providerId="ADAL" clId="{78193BDE-2BA4-4B35-ADF1-84CBE636053E}" dt="2021-06-02T07:33:33.524" v="237" actId="1076"/>
          <ac:spMkLst>
            <pc:docMk/>
            <pc:sldMk cId="1161353850" sldId="1281"/>
            <ac:spMk id="11" creationId="{C744FC7E-14D6-4449-8B03-897A5A787DDE}"/>
          </ac:spMkLst>
        </pc:spChg>
        <pc:graphicFrameChg chg="mod">
          <ac:chgData name="SAKAI,KAZUHIRO (Agilent JPN)" userId="8a9380ee-3a14-4eb8-afda-60e56e2fa589" providerId="ADAL" clId="{78193BDE-2BA4-4B35-ADF1-84CBE636053E}" dt="2021-06-02T07:34:15.128" v="242"/>
          <ac:graphicFrameMkLst>
            <pc:docMk/>
            <pc:sldMk cId="1161353850" sldId="1281"/>
            <ac:graphicFrameMk id="14" creationId="{B42C897C-22A1-4A07-837D-7C524C4AB12E}"/>
          </ac:graphicFrameMkLst>
        </pc:graphicFrameChg>
        <pc:cxnChg chg="mod">
          <ac:chgData name="SAKAI,KAZUHIRO (Agilent JPN)" userId="8a9380ee-3a14-4eb8-afda-60e56e2fa589" providerId="ADAL" clId="{78193BDE-2BA4-4B35-ADF1-84CBE636053E}" dt="2021-06-02T07:34:26.108" v="244" actId="1076"/>
          <ac:cxnSpMkLst>
            <pc:docMk/>
            <pc:sldMk cId="1161353850" sldId="1281"/>
            <ac:cxnSpMk id="7" creationId="{B6A56BE7-8D2C-4D22-AAA8-BADF992FC51B}"/>
          </ac:cxnSpMkLst>
        </pc:cxnChg>
        <pc:cxnChg chg="mod">
          <ac:chgData name="SAKAI,KAZUHIRO (Agilent JPN)" userId="8a9380ee-3a14-4eb8-afda-60e56e2fa589" providerId="ADAL" clId="{78193BDE-2BA4-4B35-ADF1-84CBE636053E}" dt="2021-06-02T07:34:30.321" v="245" actId="1076"/>
          <ac:cxnSpMkLst>
            <pc:docMk/>
            <pc:sldMk cId="1161353850" sldId="1281"/>
            <ac:cxnSpMk id="9" creationId="{7B769831-47A2-468D-9100-5A8CF632267F}"/>
          </ac:cxnSpMkLst>
        </pc:cxnChg>
        <pc:cxnChg chg="mod">
          <ac:chgData name="SAKAI,KAZUHIRO (Agilent JPN)" userId="8a9380ee-3a14-4eb8-afda-60e56e2fa589" providerId="ADAL" clId="{78193BDE-2BA4-4B35-ADF1-84CBE636053E}" dt="2021-06-02T07:33:33.524" v="237" actId="1076"/>
          <ac:cxnSpMkLst>
            <pc:docMk/>
            <pc:sldMk cId="1161353850" sldId="1281"/>
            <ac:cxnSpMk id="12" creationId="{D12922DC-1908-4CBA-AD11-FEA45730E69E}"/>
          </ac:cxnSpMkLst>
        </pc:cxnChg>
      </pc:sldChg>
      <pc:sldChg chg="delSp modSp mod modNotesTx">
        <pc:chgData name="SAKAI,KAZUHIRO (Agilent JPN)" userId="8a9380ee-3a14-4eb8-afda-60e56e2fa589" providerId="ADAL" clId="{78193BDE-2BA4-4B35-ADF1-84CBE636053E}" dt="2021-06-02T08:19:45.069" v="450" actId="1076"/>
        <pc:sldMkLst>
          <pc:docMk/>
          <pc:sldMk cId="2641979042" sldId="1289"/>
        </pc:sldMkLst>
        <pc:spChg chg="mod">
          <ac:chgData name="SAKAI,KAZUHIRO (Agilent JPN)" userId="8a9380ee-3a14-4eb8-afda-60e56e2fa589" providerId="ADAL" clId="{78193BDE-2BA4-4B35-ADF1-84CBE636053E}" dt="2021-06-02T08:19:45.069" v="450" actId="1076"/>
          <ac:spMkLst>
            <pc:docMk/>
            <pc:sldMk cId="2641979042" sldId="1289"/>
            <ac:spMk id="5" creationId="{7E1B36D0-6D4B-442A-A430-7DFD6ECA79B0}"/>
          </ac:spMkLst>
        </pc:spChg>
        <pc:spChg chg="del">
          <ac:chgData name="SAKAI,KAZUHIRO (Agilent JPN)" userId="8a9380ee-3a14-4eb8-afda-60e56e2fa589" providerId="ADAL" clId="{78193BDE-2BA4-4B35-ADF1-84CBE636053E}" dt="2021-06-02T07:37:47.107" v="304" actId="478"/>
          <ac:spMkLst>
            <pc:docMk/>
            <pc:sldMk cId="2641979042" sldId="1289"/>
            <ac:spMk id="7" creationId="{EB547BEB-C4A6-44AF-B32E-48B3A8E6812A}"/>
          </ac:spMkLst>
        </pc:spChg>
        <pc:graphicFrameChg chg="mod modGraphic">
          <ac:chgData name="SAKAI,KAZUHIRO (Agilent JPN)" userId="8a9380ee-3a14-4eb8-afda-60e56e2fa589" providerId="ADAL" clId="{78193BDE-2BA4-4B35-ADF1-84CBE636053E}" dt="2021-06-02T08:19:40.791" v="449" actId="1076"/>
          <ac:graphicFrameMkLst>
            <pc:docMk/>
            <pc:sldMk cId="2641979042" sldId="1289"/>
            <ac:graphicFrameMk id="6" creationId="{8E867C8A-8D3D-4ECF-BE12-F15BF49BA165}"/>
          </ac:graphicFrameMkLst>
        </pc:graphicFrameChg>
        <pc:graphicFrameChg chg="mod modGraphic">
          <ac:chgData name="SAKAI,KAZUHIRO (Agilent JPN)" userId="8a9380ee-3a14-4eb8-afda-60e56e2fa589" providerId="ADAL" clId="{78193BDE-2BA4-4B35-ADF1-84CBE636053E}" dt="2021-06-02T08:17:59.076" v="434" actId="1076"/>
          <ac:graphicFrameMkLst>
            <pc:docMk/>
            <pc:sldMk cId="2641979042" sldId="1289"/>
            <ac:graphicFrameMk id="8" creationId="{D7B90F7D-89DE-4AAC-AB22-B30F16D4AE9A}"/>
          </ac:graphicFrameMkLst>
        </pc:graphicFrameChg>
      </pc:sldChg>
      <pc:sldChg chg="modNotesTx">
        <pc:chgData name="SAKAI,KAZUHIRO (Agilent JPN)" userId="8a9380ee-3a14-4eb8-afda-60e56e2fa589" providerId="ADAL" clId="{78193BDE-2BA4-4B35-ADF1-84CBE636053E}" dt="2021-06-02T07:27:16.885" v="45" actId="6549"/>
        <pc:sldMkLst>
          <pc:docMk/>
          <pc:sldMk cId="2021941990" sldId="1291"/>
        </pc:sldMkLst>
      </pc:sldChg>
      <pc:sldChg chg="del">
        <pc:chgData name="SAKAI,KAZUHIRO (Agilent JPN)" userId="8a9380ee-3a14-4eb8-afda-60e56e2fa589" providerId="ADAL" clId="{78193BDE-2BA4-4B35-ADF1-84CBE636053E}" dt="2021-06-02T07:25:56.475" v="2" actId="47"/>
        <pc:sldMkLst>
          <pc:docMk/>
          <pc:sldMk cId="3581764753" sldId="1292"/>
        </pc:sldMkLst>
      </pc:sldChg>
    </pc:docChg>
  </pc:docChgLst>
  <pc:docChgLst>
    <pc:chgData name="SAKAI,KAZUHIRO (Agilent JPN)" userId="8a9380ee-3a14-4eb8-afda-60e56e2fa589" providerId="ADAL" clId="{475E1985-0071-4628-AF16-0F0AD891AA1A}"/>
    <pc:docChg chg="custSel modSld">
      <pc:chgData name="SAKAI,KAZUHIRO (Agilent JPN)" userId="8a9380ee-3a14-4eb8-afda-60e56e2fa589" providerId="ADAL" clId="{475E1985-0071-4628-AF16-0F0AD891AA1A}" dt="2020-10-08T06:49:25.110" v="4" actId="478"/>
      <pc:docMkLst>
        <pc:docMk/>
      </pc:docMkLst>
      <pc:sldChg chg="modSp">
        <pc:chgData name="SAKAI,KAZUHIRO (Agilent JPN)" userId="8a9380ee-3a14-4eb8-afda-60e56e2fa589" providerId="ADAL" clId="{475E1985-0071-4628-AF16-0F0AD891AA1A}" dt="2020-10-08T06:23:15.217" v="1" actId="14100"/>
        <pc:sldMkLst>
          <pc:docMk/>
          <pc:sldMk cId="2317862263" sldId="257"/>
        </pc:sldMkLst>
        <pc:picChg chg="mod">
          <ac:chgData name="SAKAI,KAZUHIRO (Agilent JPN)" userId="8a9380ee-3a14-4eb8-afda-60e56e2fa589" providerId="ADAL" clId="{475E1985-0071-4628-AF16-0F0AD891AA1A}" dt="2020-10-08T06:23:15.217" v="1" actId="14100"/>
          <ac:picMkLst>
            <pc:docMk/>
            <pc:sldMk cId="2317862263" sldId="257"/>
            <ac:picMk id="3" creationId="{C4358A86-29B4-46A5-A701-7C3963505858}"/>
          </ac:picMkLst>
        </pc:picChg>
      </pc:sldChg>
      <pc:sldChg chg="delSp modSp">
        <pc:chgData name="SAKAI,KAZUHIRO (Agilent JPN)" userId="8a9380ee-3a14-4eb8-afda-60e56e2fa589" providerId="ADAL" clId="{475E1985-0071-4628-AF16-0F0AD891AA1A}" dt="2020-10-08T06:49:25.110" v="4" actId="478"/>
        <pc:sldMkLst>
          <pc:docMk/>
          <pc:sldMk cId="1087985342" sldId="325"/>
        </pc:sldMkLst>
        <pc:spChg chg="del mod">
          <ac:chgData name="SAKAI,KAZUHIRO (Agilent JPN)" userId="8a9380ee-3a14-4eb8-afda-60e56e2fa589" providerId="ADAL" clId="{475E1985-0071-4628-AF16-0F0AD891AA1A}" dt="2020-10-08T06:49:25.110" v="4" actId="478"/>
          <ac:spMkLst>
            <pc:docMk/>
            <pc:sldMk cId="1087985342" sldId="325"/>
            <ac:spMk id="3" creationId="{C961DBF5-465C-413C-8E4A-580E2DF59C61}"/>
          </ac:spMkLst>
        </pc:spChg>
        <pc:spChg chg="mod">
          <ac:chgData name="SAKAI,KAZUHIRO (Agilent JPN)" userId="8a9380ee-3a14-4eb8-afda-60e56e2fa589" providerId="ADAL" clId="{475E1985-0071-4628-AF16-0F0AD891AA1A}" dt="2020-10-08T06:19:05.412" v="0" actId="14100"/>
          <ac:spMkLst>
            <pc:docMk/>
            <pc:sldMk cId="1087985342" sldId="325"/>
            <ac:spMk id="15" creationId="{70B858C4-C524-4BB1-80DC-70D89ED167AE}"/>
          </ac:spMkLst>
        </pc:spChg>
      </pc:sldChg>
      <pc:sldChg chg="modSp">
        <pc:chgData name="SAKAI,KAZUHIRO (Agilent JPN)" userId="8a9380ee-3a14-4eb8-afda-60e56e2fa589" providerId="ADAL" clId="{475E1985-0071-4628-AF16-0F0AD891AA1A}" dt="2020-10-08T06:27:49.375" v="2" actId="14100"/>
        <pc:sldMkLst>
          <pc:docMk/>
          <pc:sldMk cId="250507517" sldId="1231"/>
        </pc:sldMkLst>
        <pc:spChg chg="mod">
          <ac:chgData name="SAKAI,KAZUHIRO (Agilent JPN)" userId="8a9380ee-3a14-4eb8-afda-60e56e2fa589" providerId="ADAL" clId="{475E1985-0071-4628-AF16-0F0AD891AA1A}" dt="2020-10-08T06:27:49.375" v="2" actId="14100"/>
          <ac:spMkLst>
            <pc:docMk/>
            <pc:sldMk cId="250507517" sldId="1231"/>
            <ac:spMk id="7" creationId="{4906249C-6CE8-49A1-8027-65F7EF93FED4}"/>
          </ac:spMkLst>
        </pc:spChg>
      </pc:sldChg>
    </pc:docChg>
  </pc:docChgLst>
  <pc:docChgLst>
    <pc:chgData name="SAKAI,KAZUHIRO (Agilent JPN)" userId="8a9380ee-3a14-4eb8-afda-60e56e2fa589" providerId="ADAL" clId="{27E0A3FD-61B2-4703-86D4-346C569F6BD0}"/>
    <pc:docChg chg="undo custSel addSld delSld modSld">
      <pc:chgData name="SAKAI,KAZUHIRO (Agilent JPN)" userId="8a9380ee-3a14-4eb8-afda-60e56e2fa589" providerId="ADAL" clId="{27E0A3FD-61B2-4703-86D4-346C569F6BD0}" dt="2020-12-17T06:32:08.739" v="535" actId="1035"/>
      <pc:docMkLst>
        <pc:docMk/>
      </pc:docMkLst>
      <pc:sldChg chg="del">
        <pc:chgData name="SAKAI,KAZUHIRO (Agilent JPN)" userId="8a9380ee-3a14-4eb8-afda-60e56e2fa589" providerId="ADAL" clId="{27E0A3FD-61B2-4703-86D4-346C569F6BD0}" dt="2020-12-16T06:45:19.946" v="3" actId="2696"/>
        <pc:sldMkLst>
          <pc:docMk/>
          <pc:sldMk cId="3675392364" sldId="1232"/>
        </pc:sldMkLst>
      </pc:sldChg>
      <pc:sldChg chg="del">
        <pc:chgData name="SAKAI,KAZUHIRO (Agilent JPN)" userId="8a9380ee-3a14-4eb8-afda-60e56e2fa589" providerId="ADAL" clId="{27E0A3FD-61B2-4703-86D4-346C569F6BD0}" dt="2020-12-16T06:45:20.449" v="6" actId="2696"/>
        <pc:sldMkLst>
          <pc:docMk/>
          <pc:sldMk cId="1889209440" sldId="1233"/>
        </pc:sldMkLst>
      </pc:sldChg>
      <pc:sldChg chg="del">
        <pc:chgData name="SAKAI,KAZUHIRO (Agilent JPN)" userId="8a9380ee-3a14-4eb8-afda-60e56e2fa589" providerId="ADAL" clId="{27E0A3FD-61B2-4703-86D4-346C569F6BD0}" dt="2020-12-16T06:45:20.366" v="5" actId="2696"/>
        <pc:sldMkLst>
          <pc:docMk/>
          <pc:sldMk cId="3169549278" sldId="1234"/>
        </pc:sldMkLst>
      </pc:sldChg>
      <pc:sldChg chg="del">
        <pc:chgData name="SAKAI,KAZUHIRO (Agilent JPN)" userId="8a9380ee-3a14-4eb8-afda-60e56e2fa589" providerId="ADAL" clId="{27E0A3FD-61B2-4703-86D4-346C569F6BD0}" dt="2020-12-16T06:45:20.520" v="7" actId="2696"/>
        <pc:sldMkLst>
          <pc:docMk/>
          <pc:sldMk cId="2631684897" sldId="1235"/>
        </pc:sldMkLst>
      </pc:sldChg>
      <pc:sldChg chg="del">
        <pc:chgData name="SAKAI,KAZUHIRO (Agilent JPN)" userId="8a9380ee-3a14-4eb8-afda-60e56e2fa589" providerId="ADAL" clId="{27E0A3FD-61B2-4703-86D4-346C569F6BD0}" dt="2020-12-16T06:45:19.853" v="2" actId="2696"/>
        <pc:sldMkLst>
          <pc:docMk/>
          <pc:sldMk cId="1230393448" sldId="1237"/>
        </pc:sldMkLst>
      </pc:sldChg>
      <pc:sldChg chg="del">
        <pc:chgData name="SAKAI,KAZUHIRO (Agilent JPN)" userId="8a9380ee-3a14-4eb8-afda-60e56e2fa589" providerId="ADAL" clId="{27E0A3FD-61B2-4703-86D4-346C569F6BD0}" dt="2020-12-16T06:45:19.487" v="1" actId="2696"/>
        <pc:sldMkLst>
          <pc:docMk/>
          <pc:sldMk cId="617831294" sldId="1238"/>
        </pc:sldMkLst>
      </pc:sldChg>
      <pc:sldChg chg="del">
        <pc:chgData name="SAKAI,KAZUHIRO (Agilent JPN)" userId="8a9380ee-3a14-4eb8-afda-60e56e2fa589" providerId="ADAL" clId="{27E0A3FD-61B2-4703-86D4-346C569F6BD0}" dt="2020-12-16T06:45:20.069" v="4" actId="2696"/>
        <pc:sldMkLst>
          <pc:docMk/>
          <pc:sldMk cId="2087299593" sldId="1239"/>
        </pc:sldMkLst>
      </pc:sldChg>
      <pc:sldChg chg="modSp">
        <pc:chgData name="SAKAI,KAZUHIRO (Agilent JPN)" userId="8a9380ee-3a14-4eb8-afda-60e56e2fa589" providerId="ADAL" clId="{27E0A3FD-61B2-4703-86D4-346C569F6BD0}" dt="2020-12-17T06:32:08.739" v="535" actId="1035"/>
        <pc:sldMkLst>
          <pc:docMk/>
          <pc:sldMk cId="1078782391" sldId="1240"/>
        </pc:sldMkLst>
        <pc:graphicFrameChg chg="mod modGraphic">
          <ac:chgData name="SAKAI,KAZUHIRO (Agilent JPN)" userId="8a9380ee-3a14-4eb8-afda-60e56e2fa589" providerId="ADAL" clId="{27E0A3FD-61B2-4703-86D4-346C569F6BD0}" dt="2020-12-17T06:32:08.739" v="535" actId="1035"/>
          <ac:graphicFrameMkLst>
            <pc:docMk/>
            <pc:sldMk cId="1078782391" sldId="1240"/>
            <ac:graphicFrameMk id="24" creationId="{F610A608-F977-45B5-9434-C347B36ABC41}"/>
          </ac:graphicFrameMkLst>
        </pc:graphicFrameChg>
        <pc:picChg chg="mod">
          <ac:chgData name="SAKAI,KAZUHIRO (Agilent JPN)" userId="8a9380ee-3a14-4eb8-afda-60e56e2fa589" providerId="ADAL" clId="{27E0A3FD-61B2-4703-86D4-346C569F6BD0}" dt="2020-12-17T04:01:10.184" v="435" actId="1035"/>
          <ac:picMkLst>
            <pc:docMk/>
            <pc:sldMk cId="1078782391" sldId="1240"/>
            <ac:picMk id="13" creationId="{BA040ED8-38BE-4823-83EB-D65107FEFCA3}"/>
          </ac:picMkLst>
        </pc:picChg>
        <pc:picChg chg="mod">
          <ac:chgData name="SAKAI,KAZUHIRO (Agilent JPN)" userId="8a9380ee-3a14-4eb8-afda-60e56e2fa589" providerId="ADAL" clId="{27E0A3FD-61B2-4703-86D4-346C569F6BD0}" dt="2020-12-17T04:01:10.184" v="435" actId="1035"/>
          <ac:picMkLst>
            <pc:docMk/>
            <pc:sldMk cId="1078782391" sldId="1240"/>
            <ac:picMk id="26" creationId="{D75AB316-B3B9-4A9F-97F9-F3648A19D11D}"/>
          </ac:picMkLst>
        </pc:picChg>
        <pc:picChg chg="mod">
          <ac:chgData name="SAKAI,KAZUHIRO (Agilent JPN)" userId="8a9380ee-3a14-4eb8-afda-60e56e2fa589" providerId="ADAL" clId="{27E0A3FD-61B2-4703-86D4-346C569F6BD0}" dt="2020-12-17T04:01:10.184" v="435" actId="1035"/>
          <ac:picMkLst>
            <pc:docMk/>
            <pc:sldMk cId="1078782391" sldId="1240"/>
            <ac:picMk id="29" creationId="{D6B4A694-5B55-4B89-B366-41A0977816A4}"/>
          </ac:picMkLst>
        </pc:picChg>
        <pc:picChg chg="mod">
          <ac:chgData name="SAKAI,KAZUHIRO (Agilent JPN)" userId="8a9380ee-3a14-4eb8-afda-60e56e2fa589" providerId="ADAL" clId="{27E0A3FD-61B2-4703-86D4-346C569F6BD0}" dt="2020-12-17T04:01:10.184" v="435" actId="1035"/>
          <ac:picMkLst>
            <pc:docMk/>
            <pc:sldMk cId="1078782391" sldId="1240"/>
            <ac:picMk id="30" creationId="{353ACC9B-A582-47D2-9142-9301834732CE}"/>
          </ac:picMkLst>
        </pc:picChg>
      </pc:sldChg>
      <pc:sldChg chg="del">
        <pc:chgData name="SAKAI,KAZUHIRO (Agilent JPN)" userId="8a9380ee-3a14-4eb8-afda-60e56e2fa589" providerId="ADAL" clId="{27E0A3FD-61B2-4703-86D4-346C569F6BD0}" dt="2020-12-16T06:45:21.682" v="15" actId="2696"/>
        <pc:sldMkLst>
          <pc:docMk/>
          <pc:sldMk cId="3467918309" sldId="1241"/>
        </pc:sldMkLst>
      </pc:sldChg>
      <pc:sldChg chg="del">
        <pc:chgData name="SAKAI,KAZUHIRO (Agilent JPN)" userId="8a9380ee-3a14-4eb8-afda-60e56e2fa589" providerId="ADAL" clId="{27E0A3FD-61B2-4703-86D4-346C569F6BD0}" dt="2020-12-16T06:45:19.385" v="0" actId="2696"/>
        <pc:sldMkLst>
          <pc:docMk/>
          <pc:sldMk cId="330747391" sldId="1242"/>
        </pc:sldMkLst>
      </pc:sldChg>
      <pc:sldChg chg="modSp">
        <pc:chgData name="SAKAI,KAZUHIRO (Agilent JPN)" userId="8a9380ee-3a14-4eb8-afda-60e56e2fa589" providerId="ADAL" clId="{27E0A3FD-61B2-4703-86D4-346C569F6BD0}" dt="2020-12-17T06:30:32.562" v="507" actId="20577"/>
        <pc:sldMkLst>
          <pc:docMk/>
          <pc:sldMk cId="2290630469" sldId="1243"/>
        </pc:sldMkLst>
        <pc:spChg chg="mod">
          <ac:chgData name="SAKAI,KAZUHIRO (Agilent JPN)" userId="8a9380ee-3a14-4eb8-afda-60e56e2fa589" providerId="ADAL" clId="{27E0A3FD-61B2-4703-86D4-346C569F6BD0}" dt="2020-12-17T04:02:46.684" v="498" actId="1036"/>
          <ac:spMkLst>
            <pc:docMk/>
            <pc:sldMk cId="2290630469" sldId="1243"/>
            <ac:spMk id="12" creationId="{19E09498-F97C-495D-BD1D-69B092F6C23C}"/>
          </ac:spMkLst>
        </pc:spChg>
        <pc:spChg chg="mod">
          <ac:chgData name="SAKAI,KAZUHIRO (Agilent JPN)" userId="8a9380ee-3a14-4eb8-afda-60e56e2fa589" providerId="ADAL" clId="{27E0A3FD-61B2-4703-86D4-346C569F6BD0}" dt="2020-12-17T04:02:46.684" v="498" actId="1036"/>
          <ac:spMkLst>
            <pc:docMk/>
            <pc:sldMk cId="2290630469" sldId="1243"/>
            <ac:spMk id="13" creationId="{4CFE039C-A710-426E-B89E-0B6299B60752}"/>
          </ac:spMkLst>
        </pc:spChg>
        <pc:graphicFrameChg chg="mod modGraphic">
          <ac:chgData name="SAKAI,KAZUHIRO (Agilent JPN)" userId="8a9380ee-3a14-4eb8-afda-60e56e2fa589" providerId="ADAL" clId="{27E0A3FD-61B2-4703-86D4-346C569F6BD0}" dt="2020-12-17T06:30:29.925" v="505" actId="20577"/>
          <ac:graphicFrameMkLst>
            <pc:docMk/>
            <pc:sldMk cId="2290630469" sldId="1243"/>
            <ac:graphicFrameMk id="5" creationId="{2B4D48FE-1175-4A9E-B221-437FED7D3519}"/>
          </ac:graphicFrameMkLst>
        </pc:graphicFrameChg>
        <pc:graphicFrameChg chg="mod modGraphic">
          <ac:chgData name="SAKAI,KAZUHIRO (Agilent JPN)" userId="8a9380ee-3a14-4eb8-afda-60e56e2fa589" providerId="ADAL" clId="{27E0A3FD-61B2-4703-86D4-346C569F6BD0}" dt="2020-12-17T06:30:32.562" v="507" actId="20577"/>
          <ac:graphicFrameMkLst>
            <pc:docMk/>
            <pc:sldMk cId="2290630469" sldId="1243"/>
            <ac:graphicFrameMk id="15" creationId="{57606EA2-9BCE-4FD0-B250-83F2899E5517}"/>
          </ac:graphicFrameMkLst>
        </pc:graphicFrameChg>
        <pc:picChg chg="mod">
          <ac:chgData name="SAKAI,KAZUHIRO (Agilent JPN)" userId="8a9380ee-3a14-4eb8-afda-60e56e2fa589" providerId="ADAL" clId="{27E0A3FD-61B2-4703-86D4-346C569F6BD0}" dt="2020-12-17T03:54:24.623" v="395" actId="14100"/>
          <ac:picMkLst>
            <pc:docMk/>
            <pc:sldMk cId="2290630469" sldId="1243"/>
            <ac:picMk id="6" creationId="{54B3C0B4-B25D-4587-8585-89EA8B23D70D}"/>
          </ac:picMkLst>
        </pc:picChg>
        <pc:picChg chg="mod">
          <ac:chgData name="SAKAI,KAZUHIRO (Agilent JPN)" userId="8a9380ee-3a14-4eb8-afda-60e56e2fa589" providerId="ADAL" clId="{27E0A3FD-61B2-4703-86D4-346C569F6BD0}" dt="2020-12-17T03:54:29.647" v="396" actId="14100"/>
          <ac:picMkLst>
            <pc:docMk/>
            <pc:sldMk cId="2290630469" sldId="1243"/>
            <ac:picMk id="18" creationId="{C3B379B1-5AF3-4A1F-9B8B-FBB2C57490BE}"/>
          </ac:picMkLst>
        </pc:picChg>
      </pc:sldChg>
      <pc:sldChg chg="del">
        <pc:chgData name="SAKAI,KAZUHIRO (Agilent JPN)" userId="8a9380ee-3a14-4eb8-afda-60e56e2fa589" providerId="ADAL" clId="{27E0A3FD-61B2-4703-86D4-346C569F6BD0}" dt="2020-12-16T06:45:20.571" v="8" actId="2696"/>
        <pc:sldMkLst>
          <pc:docMk/>
          <pc:sldMk cId="1213759074" sldId="1244"/>
        </pc:sldMkLst>
      </pc:sldChg>
      <pc:sldChg chg="del">
        <pc:chgData name="SAKAI,KAZUHIRO (Agilent JPN)" userId="8a9380ee-3a14-4eb8-afda-60e56e2fa589" providerId="ADAL" clId="{27E0A3FD-61B2-4703-86D4-346C569F6BD0}" dt="2020-12-16T06:45:21.243" v="11" actId="2696"/>
        <pc:sldMkLst>
          <pc:docMk/>
          <pc:sldMk cId="800366984" sldId="1246"/>
        </pc:sldMkLst>
      </pc:sldChg>
      <pc:sldChg chg="del">
        <pc:chgData name="SAKAI,KAZUHIRO (Agilent JPN)" userId="8a9380ee-3a14-4eb8-afda-60e56e2fa589" providerId="ADAL" clId="{27E0A3FD-61B2-4703-86D4-346C569F6BD0}" dt="2020-12-16T06:45:21.334" v="12" actId="2696"/>
        <pc:sldMkLst>
          <pc:docMk/>
          <pc:sldMk cId="704270395" sldId="1247"/>
        </pc:sldMkLst>
      </pc:sldChg>
      <pc:sldChg chg="del">
        <pc:chgData name="SAKAI,KAZUHIRO (Agilent JPN)" userId="8a9380ee-3a14-4eb8-afda-60e56e2fa589" providerId="ADAL" clId="{27E0A3FD-61B2-4703-86D4-346C569F6BD0}" dt="2020-12-16T06:45:21.874" v="16" actId="2696"/>
        <pc:sldMkLst>
          <pc:docMk/>
          <pc:sldMk cId="3064044134" sldId="1248"/>
        </pc:sldMkLst>
      </pc:sldChg>
      <pc:sldChg chg="modSp">
        <pc:chgData name="SAKAI,KAZUHIRO (Agilent JPN)" userId="8a9380ee-3a14-4eb8-afda-60e56e2fa589" providerId="ADAL" clId="{27E0A3FD-61B2-4703-86D4-346C569F6BD0}" dt="2020-12-17T04:02:32.410" v="495" actId="1036"/>
        <pc:sldMkLst>
          <pc:docMk/>
          <pc:sldMk cId="2056371208" sldId="1249"/>
        </pc:sldMkLst>
        <pc:spChg chg="mod">
          <ac:chgData name="SAKAI,KAZUHIRO (Agilent JPN)" userId="8a9380ee-3a14-4eb8-afda-60e56e2fa589" providerId="ADAL" clId="{27E0A3FD-61B2-4703-86D4-346C569F6BD0}" dt="2020-12-17T04:02:12.762" v="490" actId="1035"/>
          <ac:spMkLst>
            <pc:docMk/>
            <pc:sldMk cId="2056371208" sldId="1249"/>
            <ac:spMk id="13" creationId="{D1BFEC8D-AEBF-49B1-AF71-4AB9C87C3C65}"/>
          </ac:spMkLst>
        </pc:spChg>
        <pc:graphicFrameChg chg="mod modGraphic">
          <ac:chgData name="SAKAI,KAZUHIRO (Agilent JPN)" userId="8a9380ee-3a14-4eb8-afda-60e56e2fa589" providerId="ADAL" clId="{27E0A3FD-61B2-4703-86D4-346C569F6BD0}" dt="2020-12-17T04:02:32.410" v="495" actId="1036"/>
          <ac:graphicFrameMkLst>
            <pc:docMk/>
            <pc:sldMk cId="2056371208" sldId="1249"/>
            <ac:graphicFrameMk id="15" creationId="{42357A32-F255-4C16-930A-1CC4B69AC059}"/>
          </ac:graphicFrameMkLst>
        </pc:graphicFrameChg>
        <pc:picChg chg="mod">
          <ac:chgData name="SAKAI,KAZUHIRO (Agilent JPN)" userId="8a9380ee-3a14-4eb8-afda-60e56e2fa589" providerId="ADAL" clId="{27E0A3FD-61B2-4703-86D4-346C569F6BD0}" dt="2020-12-17T04:02:28.290" v="493" actId="1036"/>
          <ac:picMkLst>
            <pc:docMk/>
            <pc:sldMk cId="2056371208" sldId="1249"/>
            <ac:picMk id="12" creationId="{13185895-DEB6-47CF-9FEE-37BD151F00AE}"/>
          </ac:picMkLst>
        </pc:picChg>
        <pc:picChg chg="mod">
          <ac:chgData name="SAKAI,KAZUHIRO (Agilent JPN)" userId="8a9380ee-3a14-4eb8-afda-60e56e2fa589" providerId="ADAL" clId="{27E0A3FD-61B2-4703-86D4-346C569F6BD0}" dt="2020-12-17T04:02:28.290" v="493" actId="1036"/>
          <ac:picMkLst>
            <pc:docMk/>
            <pc:sldMk cId="2056371208" sldId="1249"/>
            <ac:picMk id="16" creationId="{4AEA95C1-5EDE-4CEA-8914-2326A78E167A}"/>
          </ac:picMkLst>
        </pc:picChg>
        <pc:picChg chg="mod">
          <ac:chgData name="SAKAI,KAZUHIRO (Agilent JPN)" userId="8a9380ee-3a14-4eb8-afda-60e56e2fa589" providerId="ADAL" clId="{27E0A3FD-61B2-4703-86D4-346C569F6BD0}" dt="2020-12-17T04:02:28.290" v="493" actId="1036"/>
          <ac:picMkLst>
            <pc:docMk/>
            <pc:sldMk cId="2056371208" sldId="1249"/>
            <ac:picMk id="19" creationId="{1D0ECB3D-B43B-4238-9212-764975436706}"/>
          </ac:picMkLst>
        </pc:picChg>
        <pc:picChg chg="mod">
          <ac:chgData name="SAKAI,KAZUHIRO (Agilent JPN)" userId="8a9380ee-3a14-4eb8-afda-60e56e2fa589" providerId="ADAL" clId="{27E0A3FD-61B2-4703-86D4-346C569F6BD0}" dt="2020-12-17T04:02:28.290" v="493" actId="1036"/>
          <ac:picMkLst>
            <pc:docMk/>
            <pc:sldMk cId="2056371208" sldId="1249"/>
            <ac:picMk id="20" creationId="{1DB5B83E-1341-43C7-81B0-8BE64D2F89D9}"/>
          </ac:picMkLst>
        </pc:picChg>
      </pc:sldChg>
      <pc:sldChg chg="addSp delSp modSp add addCm delCm">
        <pc:chgData name="SAKAI,KAZUHIRO (Agilent JPN)" userId="8a9380ee-3a14-4eb8-afda-60e56e2fa589" providerId="ADAL" clId="{27E0A3FD-61B2-4703-86D4-346C569F6BD0}" dt="2020-12-17T00:56:17.042" v="342" actId="1076"/>
        <pc:sldMkLst>
          <pc:docMk/>
          <pc:sldMk cId="88958894" sldId="1250"/>
        </pc:sldMkLst>
        <pc:spChg chg="del">
          <ac:chgData name="SAKAI,KAZUHIRO (Agilent JPN)" userId="8a9380ee-3a14-4eb8-afda-60e56e2fa589" providerId="ADAL" clId="{27E0A3FD-61B2-4703-86D4-346C569F6BD0}" dt="2020-12-16T06:45:31.753" v="19" actId="478"/>
          <ac:spMkLst>
            <pc:docMk/>
            <pc:sldMk cId="88958894" sldId="1250"/>
            <ac:spMk id="2" creationId="{9398C7C2-8FF4-4DCE-9649-EE91F15A6A20}"/>
          </ac:spMkLst>
        </pc:spChg>
        <pc:spChg chg="del mod">
          <ac:chgData name="SAKAI,KAZUHIRO (Agilent JPN)" userId="8a9380ee-3a14-4eb8-afda-60e56e2fa589" providerId="ADAL" clId="{27E0A3FD-61B2-4703-86D4-346C569F6BD0}" dt="2020-12-16T06:45:31.753" v="19" actId="478"/>
          <ac:spMkLst>
            <pc:docMk/>
            <pc:sldMk cId="88958894" sldId="1250"/>
            <ac:spMk id="3" creationId="{365C2570-BEA4-498C-BB25-7673C3A0D6B2}"/>
          </ac:spMkLst>
        </pc:spChg>
        <pc:spChg chg="del">
          <ac:chgData name="SAKAI,KAZUHIRO (Agilent JPN)" userId="8a9380ee-3a14-4eb8-afda-60e56e2fa589" providerId="ADAL" clId="{27E0A3FD-61B2-4703-86D4-346C569F6BD0}" dt="2020-12-16T06:45:31.753" v="19" actId="478"/>
          <ac:spMkLst>
            <pc:docMk/>
            <pc:sldMk cId="88958894" sldId="1250"/>
            <ac:spMk id="4" creationId="{4F5BBABB-9425-405E-B97A-B088B7BA81A5}"/>
          </ac:spMkLst>
        </pc:spChg>
        <pc:spChg chg="add mod">
          <ac:chgData name="SAKAI,KAZUHIRO (Agilent JPN)" userId="8a9380ee-3a14-4eb8-afda-60e56e2fa589" providerId="ADAL" clId="{27E0A3FD-61B2-4703-86D4-346C569F6BD0}" dt="2020-12-16T07:01:28.402" v="316" actId="554"/>
          <ac:spMkLst>
            <pc:docMk/>
            <pc:sldMk cId="88958894" sldId="1250"/>
            <ac:spMk id="7" creationId="{7C179959-14C0-43B8-8E61-F0B707821BA1}"/>
          </ac:spMkLst>
        </pc:spChg>
        <pc:spChg chg="add mod">
          <ac:chgData name="SAKAI,KAZUHIRO (Agilent JPN)" userId="8a9380ee-3a14-4eb8-afda-60e56e2fa589" providerId="ADAL" clId="{27E0A3FD-61B2-4703-86D4-346C569F6BD0}" dt="2020-12-16T07:01:28.402" v="316" actId="554"/>
          <ac:spMkLst>
            <pc:docMk/>
            <pc:sldMk cId="88958894" sldId="1250"/>
            <ac:spMk id="11" creationId="{63963ADB-C716-4485-B2F0-15AFB98A5E0A}"/>
          </ac:spMkLst>
        </pc:spChg>
        <pc:spChg chg="add mod">
          <ac:chgData name="SAKAI,KAZUHIRO (Agilent JPN)" userId="8a9380ee-3a14-4eb8-afda-60e56e2fa589" providerId="ADAL" clId="{27E0A3FD-61B2-4703-86D4-346C569F6BD0}" dt="2020-12-16T07:00:34.569" v="308" actId="1038"/>
          <ac:spMkLst>
            <pc:docMk/>
            <pc:sldMk cId="88958894" sldId="1250"/>
            <ac:spMk id="13" creationId="{7A6C31B8-AB25-4830-A372-B451E82B6F2E}"/>
          </ac:spMkLst>
        </pc:spChg>
        <pc:graphicFrameChg chg="add mod modGraphic">
          <ac:chgData name="SAKAI,KAZUHIRO (Agilent JPN)" userId="8a9380ee-3a14-4eb8-afda-60e56e2fa589" providerId="ADAL" clId="{27E0A3FD-61B2-4703-86D4-346C569F6BD0}" dt="2020-12-16T07:05:18.098" v="340" actId="122"/>
          <ac:graphicFrameMkLst>
            <pc:docMk/>
            <pc:sldMk cId="88958894" sldId="1250"/>
            <ac:graphicFrameMk id="10" creationId="{4BF5C8DF-695B-4A95-8D6E-12AC5354F4DC}"/>
          </ac:graphicFrameMkLst>
        </pc:graphicFrameChg>
        <pc:picChg chg="add mod">
          <ac:chgData name="SAKAI,KAZUHIRO (Agilent JPN)" userId="8a9380ee-3a14-4eb8-afda-60e56e2fa589" providerId="ADAL" clId="{27E0A3FD-61B2-4703-86D4-346C569F6BD0}" dt="2020-12-17T00:56:17.042" v="342" actId="1076"/>
          <ac:picMkLst>
            <pc:docMk/>
            <pc:sldMk cId="88958894" sldId="1250"/>
            <ac:picMk id="5" creationId="{926D62B2-1D41-4805-8E98-08EE2F24A86C}"/>
          </ac:picMkLst>
        </pc:picChg>
        <pc:picChg chg="add mod">
          <ac:chgData name="SAKAI,KAZUHIRO (Agilent JPN)" userId="8a9380ee-3a14-4eb8-afda-60e56e2fa589" providerId="ADAL" clId="{27E0A3FD-61B2-4703-86D4-346C569F6BD0}" dt="2020-12-17T00:56:13.934" v="341" actId="1076"/>
          <ac:picMkLst>
            <pc:docMk/>
            <pc:sldMk cId="88958894" sldId="1250"/>
            <ac:picMk id="6" creationId="{15ABD557-F99B-4BB9-A079-464764223A56}"/>
          </ac:picMkLst>
        </pc:picChg>
        <pc:picChg chg="add mod">
          <ac:chgData name="SAKAI,KAZUHIRO (Agilent JPN)" userId="8a9380ee-3a14-4eb8-afda-60e56e2fa589" providerId="ADAL" clId="{27E0A3FD-61B2-4703-86D4-346C569F6BD0}" dt="2020-12-16T07:01:45.501" v="324" actId="14100"/>
          <ac:picMkLst>
            <pc:docMk/>
            <pc:sldMk cId="88958894" sldId="1250"/>
            <ac:picMk id="8" creationId="{73607670-2EF0-4642-BFE4-30EF557664FE}"/>
          </ac:picMkLst>
        </pc:picChg>
        <pc:picChg chg="add mod">
          <ac:chgData name="SAKAI,KAZUHIRO (Agilent JPN)" userId="8a9380ee-3a14-4eb8-afda-60e56e2fa589" providerId="ADAL" clId="{27E0A3FD-61B2-4703-86D4-346C569F6BD0}" dt="2020-12-16T07:01:42.900" v="323" actId="14100"/>
          <ac:picMkLst>
            <pc:docMk/>
            <pc:sldMk cId="88958894" sldId="1250"/>
            <ac:picMk id="9" creationId="{D08F1168-6BC7-4B8E-96B0-5A5FD102F6B2}"/>
          </ac:picMkLst>
        </pc:picChg>
        <pc:picChg chg="add del mod">
          <ac:chgData name="SAKAI,KAZUHIRO (Agilent JPN)" userId="8a9380ee-3a14-4eb8-afda-60e56e2fa589" providerId="ADAL" clId="{27E0A3FD-61B2-4703-86D4-346C569F6BD0}" dt="2020-12-16T06:47:30.494" v="24" actId="478"/>
          <ac:picMkLst>
            <pc:docMk/>
            <pc:sldMk cId="88958894" sldId="1250"/>
            <ac:picMk id="1026" creationId="{BC26970D-F2A0-4E4F-8172-1B9F7CB19D5B}"/>
          </ac:picMkLst>
        </pc:picChg>
        <pc:picChg chg="add mod">
          <ac:chgData name="SAKAI,KAZUHIRO (Agilent JPN)" userId="8a9380ee-3a14-4eb8-afda-60e56e2fa589" providerId="ADAL" clId="{27E0A3FD-61B2-4703-86D4-346C569F6BD0}" dt="2020-12-16T07:01:22.915" v="315" actId="554"/>
          <ac:picMkLst>
            <pc:docMk/>
            <pc:sldMk cId="88958894" sldId="1250"/>
            <ac:picMk id="1028" creationId="{42EA0EFA-7813-4A36-BD1B-35149D3B92A2}"/>
          </ac:picMkLst>
        </pc:picChg>
        <pc:picChg chg="add mod">
          <ac:chgData name="SAKAI,KAZUHIRO (Agilent JPN)" userId="8a9380ee-3a14-4eb8-afda-60e56e2fa589" providerId="ADAL" clId="{27E0A3FD-61B2-4703-86D4-346C569F6BD0}" dt="2020-12-16T07:01:22.915" v="315" actId="554"/>
          <ac:picMkLst>
            <pc:docMk/>
            <pc:sldMk cId="88958894" sldId="1250"/>
            <ac:picMk id="1030" creationId="{927B13CC-4726-4631-A824-2C3A40B04FD3}"/>
          </ac:picMkLst>
        </pc:picChg>
      </pc:sldChg>
      <pc:sldChg chg="del">
        <pc:chgData name="SAKAI,KAZUHIRO (Agilent JPN)" userId="8a9380ee-3a14-4eb8-afda-60e56e2fa589" providerId="ADAL" clId="{27E0A3FD-61B2-4703-86D4-346C569F6BD0}" dt="2020-12-16T06:45:21.610" v="14" actId="2696"/>
        <pc:sldMkLst>
          <pc:docMk/>
          <pc:sldMk cId="2540481116" sldId="1251"/>
        </pc:sldMkLst>
      </pc:sldChg>
      <pc:sldChg chg="del">
        <pc:chgData name="SAKAI,KAZUHIRO (Agilent JPN)" userId="8a9380ee-3a14-4eb8-afda-60e56e2fa589" providerId="ADAL" clId="{27E0A3FD-61B2-4703-86D4-346C569F6BD0}" dt="2020-12-16T06:45:21.411" v="13" actId="2696"/>
        <pc:sldMkLst>
          <pc:docMk/>
          <pc:sldMk cId="4244741921" sldId="1253"/>
        </pc:sldMkLst>
      </pc:sldChg>
      <pc:sldChg chg="del">
        <pc:chgData name="SAKAI,KAZUHIRO (Agilent JPN)" userId="8a9380ee-3a14-4eb8-afda-60e56e2fa589" providerId="ADAL" clId="{27E0A3FD-61B2-4703-86D4-346C569F6BD0}" dt="2020-12-16T06:45:20.919" v="10" actId="2696"/>
        <pc:sldMkLst>
          <pc:docMk/>
          <pc:sldMk cId="78105083" sldId="1254"/>
        </pc:sldMkLst>
      </pc:sldChg>
      <pc:sldChg chg="del">
        <pc:chgData name="SAKAI,KAZUHIRO (Agilent JPN)" userId="8a9380ee-3a14-4eb8-afda-60e56e2fa589" providerId="ADAL" clId="{27E0A3FD-61B2-4703-86D4-346C569F6BD0}" dt="2020-12-16T06:45:20.730" v="9" actId="2696"/>
        <pc:sldMkLst>
          <pc:docMk/>
          <pc:sldMk cId="4106662160" sldId="1255"/>
        </pc:sldMkLst>
      </pc:sldChg>
    </pc:docChg>
  </pc:docChgLst>
  <pc:docChgLst>
    <pc:chgData name="SAKAI,KAZUHIRO (Agilent JPN)" userId="8a9380ee-3a14-4eb8-afda-60e56e2fa589" providerId="ADAL" clId="{DAE580B8-828A-4D36-8806-FA96976A520C}"/>
    <pc:docChg chg="undo custSel addSld delSld modSld sldOrd">
      <pc:chgData name="SAKAI,KAZUHIRO (Agilent JPN)" userId="8a9380ee-3a14-4eb8-afda-60e56e2fa589" providerId="ADAL" clId="{DAE580B8-828A-4D36-8806-FA96976A520C}" dt="2021-05-25T07:03:12.685" v="1055" actId="1076"/>
      <pc:docMkLst>
        <pc:docMk/>
      </pc:docMkLst>
      <pc:sldChg chg="delSp modSp add mod">
        <pc:chgData name="SAKAI,KAZUHIRO (Agilent JPN)" userId="8a9380ee-3a14-4eb8-afda-60e56e2fa589" providerId="ADAL" clId="{DAE580B8-828A-4D36-8806-FA96976A520C}" dt="2021-05-24T01:10:38.082" v="86" actId="20577"/>
        <pc:sldMkLst>
          <pc:docMk/>
          <pc:sldMk cId="3827917239" sldId="299"/>
        </pc:sldMkLst>
        <pc:spChg chg="mod">
          <ac:chgData name="SAKAI,KAZUHIRO (Agilent JPN)" userId="8a9380ee-3a14-4eb8-afda-60e56e2fa589" providerId="ADAL" clId="{DAE580B8-828A-4D36-8806-FA96976A520C}" dt="2021-05-24T01:06:51.927" v="25" actId="20577"/>
          <ac:spMkLst>
            <pc:docMk/>
            <pc:sldMk cId="3827917239" sldId="299"/>
            <ac:spMk id="2" creationId="{00000000-0000-0000-0000-000000000000}"/>
          </ac:spMkLst>
        </pc:spChg>
        <pc:spChg chg="mod">
          <ac:chgData name="SAKAI,KAZUHIRO (Agilent JPN)" userId="8a9380ee-3a14-4eb8-afda-60e56e2fa589" providerId="ADAL" clId="{DAE580B8-828A-4D36-8806-FA96976A520C}" dt="2021-05-24T01:10:38.082" v="86" actId="20577"/>
          <ac:spMkLst>
            <pc:docMk/>
            <pc:sldMk cId="3827917239" sldId="299"/>
            <ac:spMk id="3" creationId="{00000000-0000-0000-0000-000000000000}"/>
          </ac:spMkLst>
        </pc:spChg>
        <pc:spChg chg="del">
          <ac:chgData name="SAKAI,KAZUHIRO (Agilent JPN)" userId="8a9380ee-3a14-4eb8-afda-60e56e2fa589" providerId="ADAL" clId="{DAE580B8-828A-4D36-8806-FA96976A520C}" dt="2021-05-24T01:05:48.036" v="2" actId="478"/>
          <ac:spMkLst>
            <pc:docMk/>
            <pc:sldMk cId="3827917239" sldId="299"/>
            <ac:spMk id="5" creationId="{694BDA32-2F13-4EFF-BE15-BB6AD978D947}"/>
          </ac:spMkLst>
        </pc:spChg>
      </pc:sldChg>
      <pc:sldChg chg="del">
        <pc:chgData name="SAKAI,KAZUHIRO (Agilent JPN)" userId="8a9380ee-3a14-4eb8-afda-60e56e2fa589" providerId="ADAL" clId="{DAE580B8-828A-4D36-8806-FA96976A520C}" dt="2021-05-24T01:14:12.411" v="97" actId="47"/>
        <pc:sldMkLst>
          <pc:docMk/>
          <pc:sldMk cId="1338613822" sldId="1237"/>
        </pc:sldMkLst>
      </pc:sldChg>
      <pc:sldChg chg="modSp del mod">
        <pc:chgData name="SAKAI,KAZUHIRO (Agilent JPN)" userId="8a9380ee-3a14-4eb8-afda-60e56e2fa589" providerId="ADAL" clId="{DAE580B8-828A-4D36-8806-FA96976A520C}" dt="2021-05-24T01:36:58.782" v="482" actId="2696"/>
        <pc:sldMkLst>
          <pc:docMk/>
          <pc:sldMk cId="1078782391" sldId="1240"/>
        </pc:sldMkLst>
        <pc:spChg chg="mod">
          <ac:chgData name="SAKAI,KAZUHIRO (Agilent JPN)" userId="8a9380ee-3a14-4eb8-afda-60e56e2fa589" providerId="ADAL" clId="{DAE580B8-828A-4D36-8806-FA96976A520C}" dt="2021-05-24T01:26:51.285" v="343" actId="1076"/>
          <ac:spMkLst>
            <pc:docMk/>
            <pc:sldMk cId="1078782391" sldId="1240"/>
            <ac:spMk id="11" creationId="{7899BB8E-F691-47E2-91EE-EED3FF76D7DC}"/>
          </ac:spMkLst>
        </pc:spChg>
      </pc:sldChg>
      <pc:sldChg chg="add">
        <pc:chgData name="SAKAI,KAZUHIRO (Agilent JPN)" userId="8a9380ee-3a14-4eb8-afda-60e56e2fa589" providerId="ADAL" clId="{DAE580B8-828A-4D36-8806-FA96976A520C}" dt="2021-05-24T01:37:12.256" v="485"/>
        <pc:sldMkLst>
          <pc:docMk/>
          <pc:sldMk cId="2234625122" sldId="1240"/>
        </pc:sldMkLst>
      </pc:sldChg>
      <pc:sldChg chg="addSp delSp modSp mod ord">
        <pc:chgData name="SAKAI,KAZUHIRO (Agilent JPN)" userId="8a9380ee-3a14-4eb8-afda-60e56e2fa589" providerId="ADAL" clId="{DAE580B8-828A-4D36-8806-FA96976A520C}" dt="2021-05-25T05:10:29.836" v="977"/>
        <pc:sldMkLst>
          <pc:docMk/>
          <pc:sldMk cId="2290630469" sldId="1243"/>
        </pc:sldMkLst>
        <pc:spChg chg="mod">
          <ac:chgData name="SAKAI,KAZUHIRO (Agilent JPN)" userId="8a9380ee-3a14-4eb8-afda-60e56e2fa589" providerId="ADAL" clId="{DAE580B8-828A-4D36-8806-FA96976A520C}" dt="2021-05-24T01:34:58.712" v="479" actId="1076"/>
          <ac:spMkLst>
            <pc:docMk/>
            <pc:sldMk cId="2290630469" sldId="1243"/>
            <ac:spMk id="5" creationId="{5E28A367-5F1F-45C1-9BB2-A6B53EC51117}"/>
          </ac:spMkLst>
        </pc:spChg>
        <pc:spChg chg="mod">
          <ac:chgData name="SAKAI,KAZUHIRO (Agilent JPN)" userId="8a9380ee-3a14-4eb8-afda-60e56e2fa589" providerId="ADAL" clId="{DAE580B8-828A-4D36-8806-FA96976A520C}" dt="2021-05-24T01:34:04.783" v="452" actId="1076"/>
          <ac:spMkLst>
            <pc:docMk/>
            <pc:sldMk cId="2290630469" sldId="1243"/>
            <ac:spMk id="7" creationId="{A2AB2FED-94D2-413B-9354-65029DC3DD63}"/>
          </ac:spMkLst>
        </pc:spChg>
        <pc:spChg chg="add del mod">
          <ac:chgData name="SAKAI,KAZUHIRO (Agilent JPN)" userId="8a9380ee-3a14-4eb8-afda-60e56e2fa589" providerId="ADAL" clId="{DAE580B8-828A-4D36-8806-FA96976A520C}" dt="2021-05-24T01:40:13.746" v="551" actId="404"/>
          <ac:spMkLst>
            <pc:docMk/>
            <pc:sldMk cId="2290630469" sldId="1243"/>
            <ac:spMk id="11" creationId="{7899BB8E-F691-47E2-91EE-EED3FF76D7DC}"/>
          </ac:spMkLst>
        </pc:spChg>
        <pc:picChg chg="mod">
          <ac:chgData name="SAKAI,KAZUHIRO (Agilent JPN)" userId="8a9380ee-3a14-4eb8-afda-60e56e2fa589" providerId="ADAL" clId="{DAE580B8-828A-4D36-8806-FA96976A520C}" dt="2021-05-24T01:33:22.230" v="450" actId="1035"/>
          <ac:picMkLst>
            <pc:docMk/>
            <pc:sldMk cId="2290630469" sldId="1243"/>
            <ac:picMk id="2" creationId="{DD60251B-3F1D-43D5-8F6D-21444DD5A670}"/>
          </ac:picMkLst>
        </pc:picChg>
      </pc:sldChg>
      <pc:sldChg chg="del">
        <pc:chgData name="SAKAI,KAZUHIRO (Agilent JPN)" userId="8a9380ee-3a14-4eb8-afda-60e56e2fa589" providerId="ADAL" clId="{DAE580B8-828A-4D36-8806-FA96976A520C}" dt="2021-05-24T01:05:44.517" v="1" actId="47"/>
        <pc:sldMkLst>
          <pc:docMk/>
          <pc:sldMk cId="2021397292" sldId="1251"/>
        </pc:sldMkLst>
      </pc:sldChg>
      <pc:sldChg chg="delSp modSp add del mod">
        <pc:chgData name="SAKAI,KAZUHIRO (Agilent JPN)" userId="8a9380ee-3a14-4eb8-afda-60e56e2fa589" providerId="ADAL" clId="{DAE580B8-828A-4D36-8806-FA96976A520C}" dt="2021-05-24T01:29:30.634" v="367" actId="404"/>
        <pc:sldMkLst>
          <pc:docMk/>
          <pc:sldMk cId="4106662160" sldId="1253"/>
        </pc:sldMkLst>
        <pc:spChg chg="mod">
          <ac:chgData name="SAKAI,KAZUHIRO (Agilent JPN)" userId="8a9380ee-3a14-4eb8-afda-60e56e2fa589" providerId="ADAL" clId="{DAE580B8-828A-4D36-8806-FA96976A520C}" dt="2021-05-24T01:29:30.634" v="367" actId="404"/>
          <ac:spMkLst>
            <pc:docMk/>
            <pc:sldMk cId="4106662160" sldId="1253"/>
            <ac:spMk id="3" creationId="{5D3682F2-34E4-44E4-9B0A-81160CF32B93}"/>
          </ac:spMkLst>
        </pc:spChg>
        <pc:spChg chg="del">
          <ac:chgData name="SAKAI,KAZUHIRO (Agilent JPN)" userId="8a9380ee-3a14-4eb8-afda-60e56e2fa589" providerId="ADAL" clId="{DAE580B8-828A-4D36-8806-FA96976A520C}" dt="2021-05-24T01:21:54.354" v="209" actId="478"/>
          <ac:spMkLst>
            <pc:docMk/>
            <pc:sldMk cId="4106662160" sldId="1253"/>
            <ac:spMk id="18" creationId="{F14DAF25-512A-4174-9BE3-50334C2008E7}"/>
          </ac:spMkLst>
        </pc:spChg>
      </pc:sldChg>
      <pc:sldChg chg="modSp add del mod">
        <pc:chgData name="SAKAI,KAZUHIRO (Agilent JPN)" userId="8a9380ee-3a14-4eb8-afda-60e56e2fa589" providerId="ADAL" clId="{DAE580B8-828A-4D36-8806-FA96976A520C}" dt="2021-05-24T02:01:41.154" v="707" actId="20577"/>
        <pc:sldMkLst>
          <pc:docMk/>
          <pc:sldMk cId="2745697047" sldId="1256"/>
        </pc:sldMkLst>
        <pc:spChg chg="mod">
          <ac:chgData name="SAKAI,KAZUHIRO (Agilent JPN)" userId="8a9380ee-3a14-4eb8-afda-60e56e2fa589" providerId="ADAL" clId="{DAE580B8-828A-4D36-8806-FA96976A520C}" dt="2021-05-24T01:58:25.840" v="622" actId="1038"/>
          <ac:spMkLst>
            <pc:docMk/>
            <pc:sldMk cId="2745697047" sldId="1256"/>
            <ac:spMk id="3" creationId="{5D110BD2-F7A4-464C-B832-17523E5AD4B1}"/>
          </ac:spMkLst>
        </pc:spChg>
        <pc:spChg chg="mod">
          <ac:chgData name="SAKAI,KAZUHIRO (Agilent JPN)" userId="8a9380ee-3a14-4eb8-afda-60e56e2fa589" providerId="ADAL" clId="{DAE580B8-828A-4D36-8806-FA96976A520C}" dt="2021-05-24T01:58:28.111" v="625" actId="1038"/>
          <ac:spMkLst>
            <pc:docMk/>
            <pc:sldMk cId="2745697047" sldId="1256"/>
            <ac:spMk id="4" creationId="{7148B46A-AA0E-4956-B0AF-AA8278F7B09E}"/>
          </ac:spMkLst>
        </pc:spChg>
        <pc:spChg chg="mod">
          <ac:chgData name="SAKAI,KAZUHIRO (Agilent JPN)" userId="8a9380ee-3a14-4eb8-afda-60e56e2fa589" providerId="ADAL" clId="{DAE580B8-828A-4D36-8806-FA96976A520C}" dt="2021-05-24T02:01:41.154" v="707" actId="20577"/>
          <ac:spMkLst>
            <pc:docMk/>
            <pc:sldMk cId="2745697047" sldId="1256"/>
            <ac:spMk id="16" creationId="{62E7E452-605B-4DA1-8CF5-67740A95497C}"/>
          </ac:spMkLst>
        </pc:spChg>
        <pc:picChg chg="mod">
          <ac:chgData name="SAKAI,KAZUHIRO (Agilent JPN)" userId="8a9380ee-3a14-4eb8-afda-60e56e2fa589" providerId="ADAL" clId="{DAE580B8-828A-4D36-8806-FA96976A520C}" dt="2021-05-24T01:59:00.800" v="627" actId="14100"/>
          <ac:picMkLst>
            <pc:docMk/>
            <pc:sldMk cId="2745697047" sldId="1256"/>
            <ac:picMk id="1027" creationId="{066AFAF6-E5EA-42FC-B7BD-3701807A734A}"/>
          </ac:picMkLst>
        </pc:picChg>
      </pc:sldChg>
      <pc:sldChg chg="del">
        <pc:chgData name="SAKAI,KAZUHIRO (Agilent JPN)" userId="8a9380ee-3a14-4eb8-afda-60e56e2fa589" providerId="ADAL" clId="{DAE580B8-828A-4D36-8806-FA96976A520C}" dt="2021-05-24T01:14:13.783" v="98" actId="47"/>
        <pc:sldMkLst>
          <pc:docMk/>
          <pc:sldMk cId="264143509" sldId="1257"/>
        </pc:sldMkLst>
      </pc:sldChg>
      <pc:sldChg chg="add del">
        <pc:chgData name="SAKAI,KAZUHIRO (Agilent JPN)" userId="8a9380ee-3a14-4eb8-afda-60e56e2fa589" providerId="ADAL" clId="{DAE580B8-828A-4D36-8806-FA96976A520C}" dt="2021-05-24T01:09:48.172" v="82" actId="47"/>
        <pc:sldMkLst>
          <pc:docMk/>
          <pc:sldMk cId="187411068" sldId="1258"/>
        </pc:sldMkLst>
      </pc:sldChg>
      <pc:sldChg chg="addSp delSp modSp mod">
        <pc:chgData name="SAKAI,KAZUHIRO (Agilent JPN)" userId="8a9380ee-3a14-4eb8-afda-60e56e2fa589" providerId="ADAL" clId="{DAE580B8-828A-4D36-8806-FA96976A520C}" dt="2021-05-25T04:52:09.997" v="973" actId="1076"/>
        <pc:sldMkLst>
          <pc:docMk/>
          <pc:sldMk cId="3018825590" sldId="1259"/>
        </pc:sldMkLst>
        <pc:spChg chg="mod">
          <ac:chgData name="SAKAI,KAZUHIRO (Agilent JPN)" userId="8a9380ee-3a14-4eb8-afda-60e56e2fa589" providerId="ADAL" clId="{DAE580B8-828A-4D36-8806-FA96976A520C}" dt="2021-05-24T01:38:30.127" v="525" actId="14100"/>
          <ac:spMkLst>
            <pc:docMk/>
            <pc:sldMk cId="3018825590" sldId="1259"/>
            <ac:spMk id="3" creationId="{5D3682F2-34E4-44E4-9B0A-81160CF32B93}"/>
          </ac:spMkLst>
        </pc:spChg>
        <pc:spChg chg="mod">
          <ac:chgData name="SAKAI,KAZUHIRO (Agilent JPN)" userId="8a9380ee-3a14-4eb8-afda-60e56e2fa589" providerId="ADAL" clId="{DAE580B8-828A-4D36-8806-FA96976A520C}" dt="2021-05-25T04:45:11.099" v="963" actId="1036"/>
          <ac:spMkLst>
            <pc:docMk/>
            <pc:sldMk cId="3018825590" sldId="1259"/>
            <ac:spMk id="4" creationId="{5EC392CD-294C-4F37-82DD-5BD81EF54917}"/>
          </ac:spMkLst>
        </pc:spChg>
        <pc:spChg chg="add del mod">
          <ac:chgData name="SAKAI,KAZUHIRO (Agilent JPN)" userId="8a9380ee-3a14-4eb8-afda-60e56e2fa589" providerId="ADAL" clId="{DAE580B8-828A-4D36-8806-FA96976A520C}" dt="2021-05-24T01:08:04.185" v="29" actId="478"/>
          <ac:spMkLst>
            <pc:docMk/>
            <pc:sldMk cId="3018825590" sldId="1259"/>
            <ac:spMk id="8" creationId="{4F5F92DA-4702-444B-9CA8-243AD2A2A85F}"/>
          </ac:spMkLst>
        </pc:spChg>
        <pc:spChg chg="mod">
          <ac:chgData name="SAKAI,KAZUHIRO (Agilent JPN)" userId="8a9380ee-3a14-4eb8-afda-60e56e2fa589" providerId="ADAL" clId="{DAE580B8-828A-4D36-8806-FA96976A520C}" dt="2021-05-25T04:52:09.997" v="973" actId="1076"/>
          <ac:spMkLst>
            <pc:docMk/>
            <pc:sldMk cId="3018825590" sldId="1259"/>
            <ac:spMk id="16" creationId="{253C7FAE-7AF1-4E73-9FF0-43C5E9CF8F71}"/>
          </ac:spMkLst>
        </pc:spChg>
        <pc:graphicFrameChg chg="del">
          <ac:chgData name="SAKAI,KAZUHIRO (Agilent JPN)" userId="8a9380ee-3a14-4eb8-afda-60e56e2fa589" providerId="ADAL" clId="{DAE580B8-828A-4D36-8806-FA96976A520C}" dt="2021-05-24T01:07:34.570" v="26" actId="478"/>
          <ac:graphicFrameMkLst>
            <pc:docMk/>
            <pc:sldMk cId="3018825590" sldId="1259"/>
            <ac:graphicFrameMk id="2" creationId="{17F41C19-F7DD-441F-B11B-2BCA1C078AA4}"/>
          </ac:graphicFrameMkLst>
        </pc:graphicFrameChg>
        <pc:graphicFrameChg chg="add mod modGraphic">
          <ac:chgData name="SAKAI,KAZUHIRO (Agilent JPN)" userId="8a9380ee-3a14-4eb8-afda-60e56e2fa589" providerId="ADAL" clId="{DAE580B8-828A-4D36-8806-FA96976A520C}" dt="2021-05-24T02:26:07.141" v="776" actId="20577"/>
          <ac:graphicFrameMkLst>
            <pc:docMk/>
            <pc:sldMk cId="3018825590" sldId="1259"/>
            <ac:graphicFrameMk id="7" creationId="{463350B0-58C3-4913-9702-4846C4F5F2F9}"/>
          </ac:graphicFrameMkLst>
        </pc:graphicFrameChg>
        <pc:graphicFrameChg chg="mod modGraphic">
          <ac:chgData name="SAKAI,KAZUHIRO (Agilent JPN)" userId="8a9380ee-3a14-4eb8-afda-60e56e2fa589" providerId="ADAL" clId="{DAE580B8-828A-4D36-8806-FA96976A520C}" dt="2021-05-25T04:46:48.948" v="968" actId="113"/>
          <ac:graphicFrameMkLst>
            <pc:docMk/>
            <pc:sldMk cId="3018825590" sldId="1259"/>
            <ac:graphicFrameMk id="13" creationId="{02769A44-F5B3-4A93-9584-D1523FBAA152}"/>
          </ac:graphicFrameMkLst>
        </pc:graphicFrameChg>
      </pc:sldChg>
      <pc:sldChg chg="del">
        <pc:chgData name="SAKAI,KAZUHIRO (Agilent JPN)" userId="8a9380ee-3a14-4eb8-afda-60e56e2fa589" providerId="ADAL" clId="{DAE580B8-828A-4D36-8806-FA96976A520C}" dt="2021-05-24T01:09:43.795" v="79" actId="47"/>
        <pc:sldMkLst>
          <pc:docMk/>
          <pc:sldMk cId="2764989533" sldId="1260"/>
        </pc:sldMkLst>
      </pc:sldChg>
      <pc:sldChg chg="del">
        <pc:chgData name="SAKAI,KAZUHIRO (Agilent JPN)" userId="8a9380ee-3a14-4eb8-afda-60e56e2fa589" providerId="ADAL" clId="{DAE580B8-828A-4D36-8806-FA96976A520C}" dt="2021-05-24T01:08:57.619" v="65" actId="47"/>
        <pc:sldMkLst>
          <pc:docMk/>
          <pc:sldMk cId="3499357385" sldId="1261"/>
        </pc:sldMkLst>
      </pc:sldChg>
      <pc:sldChg chg="del">
        <pc:chgData name="SAKAI,KAZUHIRO (Agilent JPN)" userId="8a9380ee-3a14-4eb8-afda-60e56e2fa589" providerId="ADAL" clId="{DAE580B8-828A-4D36-8806-FA96976A520C}" dt="2021-05-24T01:08:58.111" v="66" actId="47"/>
        <pc:sldMkLst>
          <pc:docMk/>
          <pc:sldMk cId="914446176" sldId="1262"/>
        </pc:sldMkLst>
      </pc:sldChg>
      <pc:sldChg chg="del">
        <pc:chgData name="SAKAI,KAZUHIRO (Agilent JPN)" userId="8a9380ee-3a14-4eb8-afda-60e56e2fa589" providerId="ADAL" clId="{DAE580B8-828A-4D36-8806-FA96976A520C}" dt="2021-05-24T01:09:09.475" v="72" actId="47"/>
        <pc:sldMkLst>
          <pc:docMk/>
          <pc:sldMk cId="3165439562" sldId="1263"/>
        </pc:sldMkLst>
      </pc:sldChg>
      <pc:sldChg chg="del">
        <pc:chgData name="SAKAI,KAZUHIRO (Agilent JPN)" userId="8a9380ee-3a14-4eb8-afda-60e56e2fa589" providerId="ADAL" clId="{DAE580B8-828A-4D36-8806-FA96976A520C}" dt="2021-05-24T01:09:11.336" v="73" actId="47"/>
        <pc:sldMkLst>
          <pc:docMk/>
          <pc:sldMk cId="2661471856" sldId="1264"/>
        </pc:sldMkLst>
      </pc:sldChg>
      <pc:sldChg chg="add del ord">
        <pc:chgData name="SAKAI,KAZUHIRO (Agilent JPN)" userId="8a9380ee-3a14-4eb8-afda-60e56e2fa589" providerId="ADAL" clId="{DAE580B8-828A-4D36-8806-FA96976A520C}" dt="2021-05-24T01:37:08.509" v="484"/>
        <pc:sldMkLst>
          <pc:docMk/>
          <pc:sldMk cId="3266767831" sldId="1265"/>
        </pc:sldMkLst>
      </pc:sldChg>
      <pc:sldChg chg="del">
        <pc:chgData name="SAKAI,KAZUHIRO (Agilent JPN)" userId="8a9380ee-3a14-4eb8-afda-60e56e2fa589" providerId="ADAL" clId="{DAE580B8-828A-4D36-8806-FA96976A520C}" dt="2021-05-24T01:09:12.216" v="74" actId="47"/>
        <pc:sldMkLst>
          <pc:docMk/>
          <pc:sldMk cId="2107268755" sldId="1266"/>
        </pc:sldMkLst>
      </pc:sldChg>
      <pc:sldChg chg="del">
        <pc:chgData name="SAKAI,KAZUHIRO (Agilent JPN)" userId="8a9380ee-3a14-4eb8-afda-60e56e2fa589" providerId="ADAL" clId="{DAE580B8-828A-4D36-8806-FA96976A520C}" dt="2021-05-24T01:09:45.379" v="80" actId="47"/>
        <pc:sldMkLst>
          <pc:docMk/>
          <pc:sldMk cId="1371141822" sldId="1267"/>
        </pc:sldMkLst>
      </pc:sldChg>
      <pc:sldChg chg="del">
        <pc:chgData name="SAKAI,KAZUHIRO (Agilent JPN)" userId="8a9380ee-3a14-4eb8-afda-60e56e2fa589" providerId="ADAL" clId="{DAE580B8-828A-4D36-8806-FA96976A520C}" dt="2021-05-24T01:09:16.052" v="75" actId="47"/>
        <pc:sldMkLst>
          <pc:docMk/>
          <pc:sldMk cId="409118391" sldId="1268"/>
        </pc:sldMkLst>
      </pc:sldChg>
      <pc:sldChg chg="del">
        <pc:chgData name="SAKAI,KAZUHIRO (Agilent JPN)" userId="8a9380ee-3a14-4eb8-afda-60e56e2fa589" providerId="ADAL" clId="{DAE580B8-828A-4D36-8806-FA96976A520C}" dt="2021-05-24T01:09:46.552" v="81" actId="47"/>
        <pc:sldMkLst>
          <pc:docMk/>
          <pc:sldMk cId="1470868066" sldId="1271"/>
        </pc:sldMkLst>
      </pc:sldChg>
      <pc:sldChg chg="del">
        <pc:chgData name="SAKAI,KAZUHIRO (Agilent JPN)" userId="8a9380ee-3a14-4eb8-afda-60e56e2fa589" providerId="ADAL" clId="{DAE580B8-828A-4D36-8806-FA96976A520C}" dt="2021-05-24T01:08:59.184" v="67" actId="47"/>
        <pc:sldMkLst>
          <pc:docMk/>
          <pc:sldMk cId="2286840961" sldId="1272"/>
        </pc:sldMkLst>
      </pc:sldChg>
      <pc:sldChg chg="del">
        <pc:chgData name="SAKAI,KAZUHIRO (Agilent JPN)" userId="8a9380ee-3a14-4eb8-afda-60e56e2fa589" providerId="ADAL" clId="{DAE580B8-828A-4D36-8806-FA96976A520C}" dt="2021-05-24T01:09:03.564" v="69" actId="47"/>
        <pc:sldMkLst>
          <pc:docMk/>
          <pc:sldMk cId="106836240" sldId="1273"/>
        </pc:sldMkLst>
      </pc:sldChg>
      <pc:sldChg chg="delSp modSp add del mod">
        <pc:chgData name="SAKAI,KAZUHIRO (Agilent JPN)" userId="8a9380ee-3a14-4eb8-afda-60e56e2fa589" providerId="ADAL" clId="{DAE580B8-828A-4D36-8806-FA96976A520C}" dt="2021-05-24T02:14:04.469" v="738" actId="1076"/>
        <pc:sldMkLst>
          <pc:docMk/>
          <pc:sldMk cId="3055639989" sldId="1274"/>
        </pc:sldMkLst>
        <pc:spChg chg="mod">
          <ac:chgData name="SAKAI,KAZUHIRO (Agilent JPN)" userId="8a9380ee-3a14-4eb8-afda-60e56e2fa589" providerId="ADAL" clId="{DAE580B8-828A-4D36-8806-FA96976A520C}" dt="2021-05-24T02:14:04.469" v="738" actId="1076"/>
          <ac:spMkLst>
            <pc:docMk/>
            <pc:sldMk cId="3055639989" sldId="1274"/>
            <ac:spMk id="7" creationId="{5AAFF913-BD90-44C2-BA6C-7F132C205DBB}"/>
          </ac:spMkLst>
        </pc:spChg>
        <pc:spChg chg="mod">
          <ac:chgData name="SAKAI,KAZUHIRO (Agilent JPN)" userId="8a9380ee-3a14-4eb8-afda-60e56e2fa589" providerId="ADAL" clId="{DAE580B8-828A-4D36-8806-FA96976A520C}" dt="2021-05-24T02:13:02.907" v="719" actId="14100"/>
          <ac:spMkLst>
            <pc:docMk/>
            <pc:sldMk cId="3055639989" sldId="1274"/>
            <ac:spMk id="9" creationId="{3FEF68F9-8022-4CB8-B03F-3AC75F8109B8}"/>
          </ac:spMkLst>
        </pc:spChg>
        <pc:spChg chg="del">
          <ac:chgData name="SAKAI,KAZUHIRO (Agilent JPN)" userId="8a9380ee-3a14-4eb8-afda-60e56e2fa589" providerId="ADAL" clId="{DAE580B8-828A-4D36-8806-FA96976A520C}" dt="2021-05-24T01:30:35.656" v="400" actId="478"/>
          <ac:spMkLst>
            <pc:docMk/>
            <pc:sldMk cId="3055639989" sldId="1274"/>
            <ac:spMk id="10" creationId="{388ACC07-5834-4AE4-9572-D027A21A48B4}"/>
          </ac:spMkLst>
        </pc:spChg>
        <pc:graphicFrameChg chg="modGraphic">
          <ac:chgData name="SAKAI,KAZUHIRO (Agilent JPN)" userId="8a9380ee-3a14-4eb8-afda-60e56e2fa589" providerId="ADAL" clId="{DAE580B8-828A-4D36-8806-FA96976A520C}" dt="2021-05-24T02:14:00.650" v="737" actId="113"/>
          <ac:graphicFrameMkLst>
            <pc:docMk/>
            <pc:sldMk cId="3055639989" sldId="1274"/>
            <ac:graphicFrameMk id="2" creationId="{80C4BA50-2F41-4672-8700-FAEF869206FB}"/>
          </ac:graphicFrameMkLst>
        </pc:graphicFrameChg>
      </pc:sldChg>
      <pc:sldChg chg="del">
        <pc:chgData name="SAKAI,KAZUHIRO (Agilent JPN)" userId="8a9380ee-3a14-4eb8-afda-60e56e2fa589" providerId="ADAL" clId="{DAE580B8-828A-4D36-8806-FA96976A520C}" dt="2021-05-24T01:08:56.368" v="64" actId="47"/>
        <pc:sldMkLst>
          <pc:docMk/>
          <pc:sldMk cId="1043186846" sldId="1275"/>
        </pc:sldMkLst>
      </pc:sldChg>
      <pc:sldChg chg="delSp modSp add mod">
        <pc:chgData name="SAKAI,KAZUHIRO (Agilent JPN)" userId="8a9380ee-3a14-4eb8-afda-60e56e2fa589" providerId="ADAL" clId="{DAE580B8-828A-4D36-8806-FA96976A520C}" dt="2021-05-24T01:30:30.349" v="399" actId="1038"/>
        <pc:sldMkLst>
          <pc:docMk/>
          <pc:sldMk cId="2989296947" sldId="1275"/>
        </pc:sldMkLst>
        <pc:spChg chg="del">
          <ac:chgData name="SAKAI,KAZUHIRO (Agilent JPN)" userId="8a9380ee-3a14-4eb8-afda-60e56e2fa589" providerId="ADAL" clId="{DAE580B8-828A-4D36-8806-FA96976A520C}" dt="2021-05-24T01:23:11.986" v="246" actId="478"/>
          <ac:spMkLst>
            <pc:docMk/>
            <pc:sldMk cId="2989296947" sldId="1275"/>
            <ac:spMk id="5" creationId="{76CE653C-EA17-4D90-BD92-2F8FD37E213A}"/>
          </ac:spMkLst>
        </pc:spChg>
        <pc:spChg chg="mod">
          <ac:chgData name="SAKAI,KAZUHIRO (Agilent JPN)" userId="8a9380ee-3a14-4eb8-afda-60e56e2fa589" providerId="ADAL" clId="{DAE580B8-828A-4D36-8806-FA96976A520C}" dt="2021-05-24T01:30:26.002" v="384" actId="1036"/>
          <ac:spMkLst>
            <pc:docMk/>
            <pc:sldMk cId="2989296947" sldId="1275"/>
            <ac:spMk id="10" creationId="{E070C6A5-0951-4A72-8784-C4DA60674A5F}"/>
          </ac:spMkLst>
        </pc:spChg>
        <pc:graphicFrameChg chg="mod">
          <ac:chgData name="SAKAI,KAZUHIRO (Agilent JPN)" userId="8a9380ee-3a14-4eb8-afda-60e56e2fa589" providerId="ADAL" clId="{DAE580B8-828A-4D36-8806-FA96976A520C}" dt="2021-05-24T01:30:30.349" v="399" actId="1038"/>
          <ac:graphicFrameMkLst>
            <pc:docMk/>
            <pc:sldMk cId="2989296947" sldId="1275"/>
            <ac:graphicFrameMk id="9" creationId="{F9A21A62-C260-4AD7-813D-EBB6BC5CCACC}"/>
          </ac:graphicFrameMkLst>
        </pc:graphicFrameChg>
      </pc:sldChg>
      <pc:sldChg chg="del">
        <pc:chgData name="SAKAI,KAZUHIRO (Agilent JPN)" userId="8a9380ee-3a14-4eb8-afda-60e56e2fa589" providerId="ADAL" clId="{DAE580B8-828A-4D36-8806-FA96976A520C}" dt="2021-05-24T01:09:41.957" v="78" actId="47"/>
        <pc:sldMkLst>
          <pc:docMk/>
          <pc:sldMk cId="2141859611" sldId="1276"/>
        </pc:sldMkLst>
      </pc:sldChg>
      <pc:sldChg chg="add">
        <pc:chgData name="SAKAI,KAZUHIRO (Agilent JPN)" userId="8a9380ee-3a14-4eb8-afda-60e56e2fa589" providerId="ADAL" clId="{DAE580B8-828A-4D36-8806-FA96976A520C}" dt="2021-05-24T01:10:25.274" v="83"/>
        <pc:sldMkLst>
          <pc:docMk/>
          <pc:sldMk cId="4040136881" sldId="1279"/>
        </pc:sldMkLst>
      </pc:sldChg>
      <pc:sldChg chg="delSp modSp add mod">
        <pc:chgData name="SAKAI,KAZUHIRO (Agilent JPN)" userId="8a9380ee-3a14-4eb8-afda-60e56e2fa589" providerId="ADAL" clId="{DAE580B8-828A-4D36-8806-FA96976A520C}" dt="2021-05-24T01:38:59.369" v="530" actId="20577"/>
        <pc:sldMkLst>
          <pc:docMk/>
          <pc:sldMk cId="297927046" sldId="1280"/>
        </pc:sldMkLst>
        <pc:spChg chg="del">
          <ac:chgData name="SAKAI,KAZUHIRO (Agilent JPN)" userId="8a9380ee-3a14-4eb8-afda-60e56e2fa589" providerId="ADAL" clId="{DAE580B8-828A-4D36-8806-FA96976A520C}" dt="2021-05-24T01:20:40.350" v="195" actId="478"/>
          <ac:spMkLst>
            <pc:docMk/>
            <pc:sldMk cId="297927046" sldId="1280"/>
            <ac:spMk id="2" creationId="{BEC88081-DAE7-40F1-9ACD-CCE63B23FDE3}"/>
          </ac:spMkLst>
        </pc:spChg>
        <pc:spChg chg="mod">
          <ac:chgData name="SAKAI,KAZUHIRO (Agilent JPN)" userId="8a9380ee-3a14-4eb8-afda-60e56e2fa589" providerId="ADAL" clId="{DAE580B8-828A-4D36-8806-FA96976A520C}" dt="2021-05-24T01:38:59.369" v="530" actId="20577"/>
          <ac:spMkLst>
            <pc:docMk/>
            <pc:sldMk cId="297927046" sldId="1280"/>
            <ac:spMk id="5" creationId="{C0C9526B-605F-4CBF-B973-2EB709CD52C3}"/>
          </ac:spMkLst>
        </pc:spChg>
        <pc:spChg chg="del mod">
          <ac:chgData name="SAKAI,KAZUHIRO (Agilent JPN)" userId="8a9380ee-3a14-4eb8-afda-60e56e2fa589" providerId="ADAL" clId="{DAE580B8-828A-4D36-8806-FA96976A520C}" dt="2021-05-24T01:21:43.624" v="205" actId="478"/>
          <ac:spMkLst>
            <pc:docMk/>
            <pc:sldMk cId="297927046" sldId="1280"/>
            <ac:spMk id="15" creationId="{19DE6CC7-B4F7-4E00-91D5-65757B852A6F}"/>
          </ac:spMkLst>
        </pc:spChg>
        <pc:cxnChg chg="del">
          <ac:chgData name="SAKAI,KAZUHIRO (Agilent JPN)" userId="8a9380ee-3a14-4eb8-afda-60e56e2fa589" providerId="ADAL" clId="{DAE580B8-828A-4D36-8806-FA96976A520C}" dt="2021-05-24T01:21:44.377" v="206" actId="478"/>
          <ac:cxnSpMkLst>
            <pc:docMk/>
            <pc:sldMk cId="297927046" sldId="1280"/>
            <ac:cxnSpMk id="4" creationId="{A5142C81-1BB9-4670-A180-7B68CD9CB526}"/>
          </ac:cxnSpMkLst>
        </pc:cxnChg>
      </pc:sldChg>
      <pc:sldChg chg="delSp modSp add mod">
        <pc:chgData name="SAKAI,KAZUHIRO (Agilent JPN)" userId="8a9380ee-3a14-4eb8-afda-60e56e2fa589" providerId="ADAL" clId="{DAE580B8-828A-4D36-8806-FA96976A520C}" dt="2021-05-24T01:38:49.366" v="528" actId="14100"/>
        <pc:sldMkLst>
          <pc:docMk/>
          <pc:sldMk cId="1161353850" sldId="1281"/>
        </pc:sldMkLst>
        <pc:spChg chg="mod">
          <ac:chgData name="SAKAI,KAZUHIRO (Agilent JPN)" userId="8a9380ee-3a14-4eb8-afda-60e56e2fa589" providerId="ADAL" clId="{DAE580B8-828A-4D36-8806-FA96976A520C}" dt="2021-05-24T01:38:49.366" v="528" actId="14100"/>
          <ac:spMkLst>
            <pc:docMk/>
            <pc:sldMk cId="1161353850" sldId="1281"/>
            <ac:spMk id="6" creationId="{CAB92B3A-8DF2-40F2-BF22-3BF3BB26AF58}"/>
          </ac:spMkLst>
        </pc:spChg>
        <pc:spChg chg="del">
          <ac:chgData name="SAKAI,KAZUHIRO (Agilent JPN)" userId="8a9380ee-3a14-4eb8-afda-60e56e2fa589" providerId="ADAL" clId="{DAE580B8-828A-4D36-8806-FA96976A520C}" dt="2021-05-24T01:21:19.577" v="203" actId="478"/>
          <ac:spMkLst>
            <pc:docMk/>
            <pc:sldMk cId="1161353850" sldId="1281"/>
            <ac:spMk id="13" creationId="{05F76CB7-D7E6-46EE-8C2E-4BA774568D0A}"/>
          </ac:spMkLst>
        </pc:spChg>
        <pc:spChg chg="del">
          <ac:chgData name="SAKAI,KAZUHIRO (Agilent JPN)" userId="8a9380ee-3a14-4eb8-afda-60e56e2fa589" providerId="ADAL" clId="{DAE580B8-828A-4D36-8806-FA96976A520C}" dt="2021-05-24T01:21:47.597" v="207" actId="478"/>
          <ac:spMkLst>
            <pc:docMk/>
            <pc:sldMk cId="1161353850" sldId="1281"/>
            <ac:spMk id="16" creationId="{BF30B434-598C-4233-A9D5-B6170BB35EFF}"/>
          </ac:spMkLst>
        </pc:spChg>
        <pc:cxnChg chg="del">
          <ac:chgData name="SAKAI,KAZUHIRO (Agilent JPN)" userId="8a9380ee-3a14-4eb8-afda-60e56e2fa589" providerId="ADAL" clId="{DAE580B8-828A-4D36-8806-FA96976A520C}" dt="2021-05-24T01:21:48.895" v="208" actId="478"/>
          <ac:cxnSpMkLst>
            <pc:docMk/>
            <pc:sldMk cId="1161353850" sldId="1281"/>
            <ac:cxnSpMk id="15" creationId="{8C428039-620A-4E56-8C5D-5A9A1FE5D4E4}"/>
          </ac:cxnSpMkLst>
        </pc:cxnChg>
      </pc:sldChg>
      <pc:sldChg chg="add del">
        <pc:chgData name="SAKAI,KAZUHIRO (Agilent JPN)" userId="8a9380ee-3a14-4eb8-afda-60e56e2fa589" providerId="ADAL" clId="{DAE580B8-828A-4D36-8806-FA96976A520C}" dt="2021-05-24T01:31:09.367" v="404" actId="47"/>
        <pc:sldMkLst>
          <pc:docMk/>
          <pc:sldMk cId="3725542065" sldId="1282"/>
        </pc:sldMkLst>
      </pc:sldChg>
      <pc:sldChg chg="add del">
        <pc:chgData name="SAKAI,KAZUHIRO (Agilent JPN)" userId="8a9380ee-3a14-4eb8-afda-60e56e2fa589" providerId="ADAL" clId="{DAE580B8-828A-4D36-8806-FA96976A520C}" dt="2021-05-24T01:31:12.321" v="405" actId="47"/>
        <pc:sldMkLst>
          <pc:docMk/>
          <pc:sldMk cId="260444364" sldId="1283"/>
        </pc:sldMkLst>
      </pc:sldChg>
      <pc:sldChg chg="add del">
        <pc:chgData name="SAKAI,KAZUHIRO (Agilent JPN)" userId="8a9380ee-3a14-4eb8-afda-60e56e2fa589" providerId="ADAL" clId="{DAE580B8-828A-4D36-8806-FA96976A520C}" dt="2021-05-24T01:31:16.463" v="406" actId="47"/>
        <pc:sldMkLst>
          <pc:docMk/>
          <pc:sldMk cId="228282005" sldId="1286"/>
        </pc:sldMkLst>
      </pc:sldChg>
      <pc:sldChg chg="add del">
        <pc:chgData name="SAKAI,KAZUHIRO (Agilent JPN)" userId="8a9380ee-3a14-4eb8-afda-60e56e2fa589" providerId="ADAL" clId="{DAE580B8-828A-4D36-8806-FA96976A520C}" dt="2021-05-24T01:31:18.831" v="407" actId="47"/>
        <pc:sldMkLst>
          <pc:docMk/>
          <pc:sldMk cId="1794064760" sldId="1287"/>
        </pc:sldMkLst>
      </pc:sldChg>
      <pc:sldChg chg="delSp modSp add mod">
        <pc:chgData name="SAKAI,KAZUHIRO (Agilent JPN)" userId="8a9380ee-3a14-4eb8-afda-60e56e2fa589" providerId="ADAL" clId="{DAE580B8-828A-4D36-8806-FA96976A520C}" dt="2021-05-25T05:14:35.199" v="1045" actId="12788"/>
        <pc:sldMkLst>
          <pc:docMk/>
          <pc:sldMk cId="2641979042" sldId="1289"/>
        </pc:sldMkLst>
        <pc:spChg chg="mod">
          <ac:chgData name="SAKAI,KAZUHIRO (Agilent JPN)" userId="8a9380ee-3a14-4eb8-afda-60e56e2fa589" providerId="ADAL" clId="{DAE580B8-828A-4D36-8806-FA96976A520C}" dt="2021-05-24T01:41:00.010" v="557" actId="255"/>
          <ac:spMkLst>
            <pc:docMk/>
            <pc:sldMk cId="2641979042" sldId="1289"/>
            <ac:spMk id="5" creationId="{7E1B36D0-6D4B-442A-A430-7DFD6ECA79B0}"/>
          </ac:spMkLst>
        </pc:spChg>
        <pc:spChg chg="mod">
          <ac:chgData name="SAKAI,KAZUHIRO (Agilent JPN)" userId="8a9380ee-3a14-4eb8-afda-60e56e2fa589" providerId="ADAL" clId="{DAE580B8-828A-4D36-8806-FA96976A520C}" dt="2021-05-25T05:14:35.199" v="1045" actId="12788"/>
          <ac:spMkLst>
            <pc:docMk/>
            <pc:sldMk cId="2641979042" sldId="1289"/>
            <ac:spMk id="7" creationId="{EB547BEB-C4A6-44AF-B32E-48B3A8E6812A}"/>
          </ac:spMkLst>
        </pc:spChg>
        <pc:spChg chg="del">
          <ac:chgData name="SAKAI,KAZUHIRO (Agilent JPN)" userId="8a9380ee-3a14-4eb8-afda-60e56e2fa589" providerId="ADAL" clId="{DAE580B8-828A-4D36-8806-FA96976A520C}" dt="2021-05-24T01:30:55.264" v="403" actId="478"/>
          <ac:spMkLst>
            <pc:docMk/>
            <pc:sldMk cId="2641979042" sldId="1289"/>
            <ac:spMk id="9" creationId="{8977EB11-2EF9-4477-BFCF-2BE9CF8E7CCE}"/>
          </ac:spMkLst>
        </pc:spChg>
        <pc:graphicFrameChg chg="mod modGraphic">
          <ac:chgData name="SAKAI,KAZUHIRO (Agilent JPN)" userId="8a9380ee-3a14-4eb8-afda-60e56e2fa589" providerId="ADAL" clId="{DAE580B8-828A-4D36-8806-FA96976A520C}" dt="2021-05-25T05:14:35.199" v="1045" actId="12788"/>
          <ac:graphicFrameMkLst>
            <pc:docMk/>
            <pc:sldMk cId="2641979042" sldId="1289"/>
            <ac:graphicFrameMk id="6" creationId="{8E867C8A-8D3D-4ECF-BE12-F15BF49BA165}"/>
          </ac:graphicFrameMkLst>
        </pc:graphicFrameChg>
        <pc:graphicFrameChg chg="mod modGraphic">
          <ac:chgData name="SAKAI,KAZUHIRO (Agilent JPN)" userId="8a9380ee-3a14-4eb8-afda-60e56e2fa589" providerId="ADAL" clId="{DAE580B8-828A-4D36-8806-FA96976A520C}" dt="2021-05-25T05:14:35.199" v="1045" actId="12788"/>
          <ac:graphicFrameMkLst>
            <pc:docMk/>
            <pc:sldMk cId="2641979042" sldId="1289"/>
            <ac:graphicFrameMk id="8" creationId="{D7B90F7D-89DE-4AAC-AB22-B30F16D4AE9A}"/>
          </ac:graphicFrameMkLst>
        </pc:graphicFrameChg>
      </pc:sldChg>
      <pc:sldChg chg="add">
        <pc:chgData name="SAKAI,KAZUHIRO (Agilent JPN)" userId="8a9380ee-3a14-4eb8-afda-60e56e2fa589" providerId="ADAL" clId="{DAE580B8-828A-4D36-8806-FA96976A520C}" dt="2021-05-24T01:10:25.274" v="83"/>
        <pc:sldMkLst>
          <pc:docMk/>
          <pc:sldMk cId="1522027689" sldId="1290"/>
        </pc:sldMkLst>
      </pc:sldChg>
      <pc:sldChg chg="addSp modSp add mod">
        <pc:chgData name="SAKAI,KAZUHIRO (Agilent JPN)" userId="8a9380ee-3a14-4eb8-afda-60e56e2fa589" providerId="ADAL" clId="{DAE580B8-828A-4D36-8806-FA96976A520C}" dt="2021-05-24T02:07:47.451" v="718" actId="554"/>
        <pc:sldMkLst>
          <pc:docMk/>
          <pc:sldMk cId="2021941990" sldId="1291"/>
        </pc:sldMkLst>
        <pc:spChg chg="mod">
          <ac:chgData name="SAKAI,KAZUHIRO (Agilent JPN)" userId="8a9380ee-3a14-4eb8-afda-60e56e2fa589" providerId="ADAL" clId="{DAE580B8-828A-4D36-8806-FA96976A520C}" dt="2021-05-24T01:35:25.602" v="481" actId="14100"/>
          <ac:spMkLst>
            <pc:docMk/>
            <pc:sldMk cId="2021941990" sldId="1291"/>
            <ac:spMk id="2" creationId="{9B198818-E488-4C62-AB60-C27EB47B24DB}"/>
          </ac:spMkLst>
        </pc:spChg>
        <pc:spChg chg="mod">
          <ac:chgData name="SAKAI,KAZUHIRO (Agilent JPN)" userId="8a9380ee-3a14-4eb8-afda-60e56e2fa589" providerId="ADAL" clId="{DAE580B8-828A-4D36-8806-FA96976A520C}" dt="2021-05-24T02:07:47.451" v="718" actId="554"/>
          <ac:spMkLst>
            <pc:docMk/>
            <pc:sldMk cId="2021941990" sldId="1291"/>
            <ac:spMk id="12" creationId="{689F543A-7832-4F5F-957F-F72E97FADF9A}"/>
          </ac:spMkLst>
        </pc:spChg>
        <pc:spChg chg="mod">
          <ac:chgData name="SAKAI,KAZUHIRO (Agilent JPN)" userId="8a9380ee-3a14-4eb8-afda-60e56e2fa589" providerId="ADAL" clId="{DAE580B8-828A-4D36-8806-FA96976A520C}" dt="2021-05-24T01:18:36.587" v="191" actId="1076"/>
          <ac:spMkLst>
            <pc:docMk/>
            <pc:sldMk cId="2021941990" sldId="1291"/>
            <ac:spMk id="13" creationId="{BB98D0F6-B312-47CD-ABB1-DDF0863453A6}"/>
          </ac:spMkLst>
        </pc:spChg>
        <pc:spChg chg="add mod">
          <ac:chgData name="SAKAI,KAZUHIRO (Agilent JPN)" userId="8a9380ee-3a14-4eb8-afda-60e56e2fa589" providerId="ADAL" clId="{DAE580B8-828A-4D36-8806-FA96976A520C}" dt="2021-05-24T01:18:50.005" v="194" actId="20577"/>
          <ac:spMkLst>
            <pc:docMk/>
            <pc:sldMk cId="2021941990" sldId="1291"/>
            <ac:spMk id="14" creationId="{32129A49-55DB-448A-8D93-2ACCAFDAB656}"/>
          </ac:spMkLst>
        </pc:spChg>
        <pc:spChg chg="mod">
          <ac:chgData name="SAKAI,KAZUHIRO (Agilent JPN)" userId="8a9380ee-3a14-4eb8-afda-60e56e2fa589" providerId="ADAL" clId="{DAE580B8-828A-4D36-8806-FA96976A520C}" dt="2021-05-24T02:07:47.451" v="718" actId="554"/>
          <ac:spMkLst>
            <pc:docMk/>
            <pc:sldMk cId="2021941990" sldId="1291"/>
            <ac:spMk id="15" creationId="{C01959DE-6437-4BA8-809A-AC3387B863AB}"/>
          </ac:spMkLst>
        </pc:spChg>
      </pc:sldChg>
      <pc:sldChg chg="addSp delSp modSp add mod ord">
        <pc:chgData name="SAKAI,KAZUHIRO (Agilent JPN)" userId="8a9380ee-3a14-4eb8-afda-60e56e2fa589" providerId="ADAL" clId="{DAE580B8-828A-4D36-8806-FA96976A520C}" dt="2021-05-24T01:32:55.466" v="421" actId="14100"/>
        <pc:sldMkLst>
          <pc:docMk/>
          <pc:sldMk cId="3581764753" sldId="1292"/>
        </pc:sldMkLst>
        <pc:spChg chg="mod">
          <ac:chgData name="SAKAI,KAZUHIRO (Agilent JPN)" userId="8a9380ee-3a14-4eb8-afda-60e56e2fa589" providerId="ADAL" clId="{DAE580B8-828A-4D36-8806-FA96976A520C}" dt="2021-05-24T01:32:55.466" v="421" actId="14100"/>
          <ac:spMkLst>
            <pc:docMk/>
            <pc:sldMk cId="3581764753" sldId="1292"/>
            <ac:spMk id="2" creationId="{9B198818-E488-4C62-AB60-C27EB47B24DB}"/>
          </ac:spMkLst>
        </pc:spChg>
        <pc:spChg chg="mod">
          <ac:chgData name="SAKAI,KAZUHIRO (Agilent JPN)" userId="8a9380ee-3a14-4eb8-afda-60e56e2fa589" providerId="ADAL" clId="{DAE580B8-828A-4D36-8806-FA96976A520C}" dt="2021-05-24T01:16:53.582" v="176" actId="1038"/>
          <ac:spMkLst>
            <pc:docMk/>
            <pc:sldMk cId="3581764753" sldId="1292"/>
            <ac:spMk id="3" creationId="{F91430C1-8842-454D-8641-0DA77DBE61B5}"/>
          </ac:spMkLst>
        </pc:spChg>
        <pc:spChg chg="del mod">
          <ac:chgData name="SAKAI,KAZUHIRO (Agilent JPN)" userId="8a9380ee-3a14-4eb8-afda-60e56e2fa589" providerId="ADAL" clId="{DAE580B8-828A-4D36-8806-FA96976A520C}" dt="2021-05-24T01:16:55.417" v="177" actId="478"/>
          <ac:spMkLst>
            <pc:docMk/>
            <pc:sldMk cId="3581764753" sldId="1292"/>
            <ac:spMk id="5" creationId="{AEF4D822-E168-41C0-8049-5AD742372807}"/>
          </ac:spMkLst>
        </pc:spChg>
        <pc:spChg chg="mod">
          <ac:chgData name="SAKAI,KAZUHIRO (Agilent JPN)" userId="8a9380ee-3a14-4eb8-afda-60e56e2fa589" providerId="ADAL" clId="{DAE580B8-828A-4D36-8806-FA96976A520C}" dt="2021-05-24T01:15:28.348" v="119" actId="1076"/>
          <ac:spMkLst>
            <pc:docMk/>
            <pc:sldMk cId="3581764753" sldId="1292"/>
            <ac:spMk id="11" creationId="{289677DE-506D-4952-A178-CD30DE5E4E5D}"/>
          </ac:spMkLst>
        </pc:spChg>
        <pc:spChg chg="add del mod">
          <ac:chgData name="SAKAI,KAZUHIRO (Agilent JPN)" userId="8a9380ee-3a14-4eb8-afda-60e56e2fa589" providerId="ADAL" clId="{DAE580B8-828A-4D36-8806-FA96976A520C}" dt="2021-05-24T01:15:02.242" v="114" actId="478"/>
          <ac:spMkLst>
            <pc:docMk/>
            <pc:sldMk cId="3581764753" sldId="1292"/>
            <ac:spMk id="12" creationId="{A70156D6-61C8-4432-B307-5A2064CEE32B}"/>
          </ac:spMkLst>
        </pc:spChg>
        <pc:spChg chg="add mod">
          <ac:chgData name="SAKAI,KAZUHIRO (Agilent JPN)" userId="8a9380ee-3a14-4eb8-afda-60e56e2fa589" providerId="ADAL" clId="{DAE580B8-828A-4D36-8806-FA96976A520C}" dt="2021-05-24T01:17:22.459" v="183" actId="1035"/>
          <ac:spMkLst>
            <pc:docMk/>
            <pc:sldMk cId="3581764753" sldId="1292"/>
            <ac:spMk id="14" creationId="{8ABBF6BF-F758-4CB0-A9D2-87B2960CE9D1}"/>
          </ac:spMkLst>
        </pc:spChg>
        <pc:graphicFrameChg chg="add del mod">
          <ac:chgData name="SAKAI,KAZUHIRO (Agilent JPN)" userId="8a9380ee-3a14-4eb8-afda-60e56e2fa589" providerId="ADAL" clId="{DAE580B8-828A-4D36-8806-FA96976A520C}" dt="2021-05-24T01:15:05.558" v="116"/>
          <ac:graphicFrameMkLst>
            <pc:docMk/>
            <pc:sldMk cId="3581764753" sldId="1292"/>
            <ac:graphicFrameMk id="13" creationId="{B99A86DC-1462-4116-BB95-0C0657B3FCC9}"/>
          </ac:graphicFrameMkLst>
        </pc:graphicFrameChg>
        <pc:picChg chg="mod">
          <ac:chgData name="SAKAI,KAZUHIRO (Agilent JPN)" userId="8a9380ee-3a14-4eb8-afda-60e56e2fa589" providerId="ADAL" clId="{DAE580B8-828A-4D36-8806-FA96976A520C}" dt="2021-05-24T01:16:44.130" v="155" actId="14100"/>
          <ac:picMkLst>
            <pc:docMk/>
            <pc:sldMk cId="3581764753" sldId="1292"/>
            <ac:picMk id="4" creationId="{160F7FAC-40B0-4962-AC36-E2F4716FE7C0}"/>
          </ac:picMkLst>
        </pc:picChg>
        <pc:picChg chg="mod">
          <ac:chgData name="SAKAI,KAZUHIRO (Agilent JPN)" userId="8a9380ee-3a14-4eb8-afda-60e56e2fa589" providerId="ADAL" clId="{DAE580B8-828A-4D36-8806-FA96976A520C}" dt="2021-05-24T01:16:46.969" v="156" actId="1076"/>
          <ac:picMkLst>
            <pc:docMk/>
            <pc:sldMk cId="3581764753" sldId="1292"/>
            <ac:picMk id="6" creationId="{24DB1812-8A2C-4156-931A-61698E1612DF}"/>
          </ac:picMkLst>
        </pc:picChg>
        <pc:picChg chg="mod">
          <ac:chgData name="SAKAI,KAZUHIRO (Agilent JPN)" userId="8a9380ee-3a14-4eb8-afda-60e56e2fa589" providerId="ADAL" clId="{DAE580B8-828A-4D36-8806-FA96976A520C}" dt="2021-05-24T01:16:53.582" v="176" actId="1038"/>
          <ac:picMkLst>
            <pc:docMk/>
            <pc:sldMk cId="3581764753" sldId="1292"/>
            <ac:picMk id="9" creationId="{E5FAC629-B3A3-4AFE-AFBD-05C2DD65762E}"/>
          </ac:picMkLst>
        </pc:picChg>
        <pc:picChg chg="mod">
          <ac:chgData name="SAKAI,KAZUHIRO (Agilent JPN)" userId="8a9380ee-3a14-4eb8-afda-60e56e2fa589" providerId="ADAL" clId="{DAE580B8-828A-4D36-8806-FA96976A520C}" dt="2021-05-24T01:15:26.088" v="118" actId="1076"/>
          <ac:picMkLst>
            <pc:docMk/>
            <pc:sldMk cId="3581764753" sldId="1292"/>
            <ac:picMk id="10" creationId="{790B6D05-6D9C-4BDE-BEFE-38B2E5E58001}"/>
          </ac:picMkLst>
        </pc:picChg>
      </pc:sldChg>
      <pc:sldChg chg="addSp delSp modSp new mod">
        <pc:chgData name="SAKAI,KAZUHIRO (Agilent JPN)" userId="8a9380ee-3a14-4eb8-afda-60e56e2fa589" providerId="ADAL" clId="{DAE580B8-828A-4D36-8806-FA96976A520C}" dt="2021-05-25T07:03:12.685" v="1055" actId="1076"/>
        <pc:sldMkLst>
          <pc:docMk/>
          <pc:sldMk cId="984294459" sldId="1293"/>
        </pc:sldMkLst>
        <pc:spChg chg="del">
          <ac:chgData name="SAKAI,KAZUHIRO (Agilent JPN)" userId="8a9380ee-3a14-4eb8-afda-60e56e2fa589" providerId="ADAL" clId="{DAE580B8-828A-4D36-8806-FA96976A520C}" dt="2021-05-25T02:20:38.328" v="784" actId="478"/>
          <ac:spMkLst>
            <pc:docMk/>
            <pc:sldMk cId="984294459" sldId="1293"/>
            <ac:spMk id="2" creationId="{3CBDB9BE-D3EC-4835-AAD9-285AE67073DA}"/>
          </ac:spMkLst>
        </pc:spChg>
        <pc:spChg chg="del">
          <ac:chgData name="SAKAI,KAZUHIRO (Agilent JPN)" userId="8a9380ee-3a14-4eb8-afda-60e56e2fa589" providerId="ADAL" clId="{DAE580B8-828A-4D36-8806-FA96976A520C}" dt="2021-05-25T02:20:38.328" v="784" actId="478"/>
          <ac:spMkLst>
            <pc:docMk/>
            <pc:sldMk cId="984294459" sldId="1293"/>
            <ac:spMk id="3" creationId="{6DDF59F8-298F-418E-B994-0A132C6A5C19}"/>
          </ac:spMkLst>
        </pc:spChg>
        <pc:spChg chg="del">
          <ac:chgData name="SAKAI,KAZUHIRO (Agilent JPN)" userId="8a9380ee-3a14-4eb8-afda-60e56e2fa589" providerId="ADAL" clId="{DAE580B8-828A-4D36-8806-FA96976A520C}" dt="2021-05-25T02:20:38.328" v="784" actId="478"/>
          <ac:spMkLst>
            <pc:docMk/>
            <pc:sldMk cId="984294459" sldId="1293"/>
            <ac:spMk id="4" creationId="{E25FC2A4-8794-4269-8DC5-E940C961FC3E}"/>
          </ac:spMkLst>
        </pc:spChg>
        <pc:spChg chg="add mod">
          <ac:chgData name="SAKAI,KAZUHIRO (Agilent JPN)" userId="8a9380ee-3a14-4eb8-afda-60e56e2fa589" providerId="ADAL" clId="{DAE580B8-828A-4D36-8806-FA96976A520C}" dt="2021-05-25T02:45:34.571" v="932" actId="1076"/>
          <ac:spMkLst>
            <pc:docMk/>
            <pc:sldMk cId="984294459" sldId="1293"/>
            <ac:spMk id="6" creationId="{1FDA14F3-DD6A-48C1-9AC8-DB43E7FF72CC}"/>
          </ac:spMkLst>
        </pc:spChg>
        <pc:spChg chg="add mod">
          <ac:chgData name="SAKAI,KAZUHIRO (Agilent JPN)" userId="8a9380ee-3a14-4eb8-afda-60e56e2fa589" providerId="ADAL" clId="{DAE580B8-828A-4D36-8806-FA96976A520C}" dt="2021-05-25T02:40:17.940" v="860" actId="1076"/>
          <ac:spMkLst>
            <pc:docMk/>
            <pc:sldMk cId="984294459" sldId="1293"/>
            <ac:spMk id="9" creationId="{6A4D81B5-E6F0-4DFB-8F5D-F51CE54EA6AE}"/>
          </ac:spMkLst>
        </pc:spChg>
        <pc:spChg chg="add mod">
          <ac:chgData name="SAKAI,KAZUHIRO (Agilent JPN)" userId="8a9380ee-3a14-4eb8-afda-60e56e2fa589" providerId="ADAL" clId="{DAE580B8-828A-4D36-8806-FA96976A520C}" dt="2021-05-25T02:42:40.764" v="914" actId="20577"/>
          <ac:spMkLst>
            <pc:docMk/>
            <pc:sldMk cId="984294459" sldId="1293"/>
            <ac:spMk id="12" creationId="{424B36EB-F735-4053-B35C-6B45AC914724}"/>
          </ac:spMkLst>
        </pc:spChg>
        <pc:spChg chg="add mod">
          <ac:chgData name="SAKAI,KAZUHIRO (Agilent JPN)" userId="8a9380ee-3a14-4eb8-afda-60e56e2fa589" providerId="ADAL" clId="{DAE580B8-828A-4D36-8806-FA96976A520C}" dt="2021-05-25T07:02:52.273" v="1046" actId="1076"/>
          <ac:spMkLst>
            <pc:docMk/>
            <pc:sldMk cId="984294459" sldId="1293"/>
            <ac:spMk id="14" creationId="{59FB7EBD-A381-45BD-A9C3-573A81203C9E}"/>
          </ac:spMkLst>
        </pc:spChg>
        <pc:picChg chg="add mod">
          <ac:chgData name="SAKAI,KAZUHIRO (Agilent JPN)" userId="8a9380ee-3a14-4eb8-afda-60e56e2fa589" providerId="ADAL" clId="{DAE580B8-828A-4D36-8806-FA96976A520C}" dt="2021-05-25T07:03:12.685" v="1055" actId="1076"/>
          <ac:picMkLst>
            <pc:docMk/>
            <pc:sldMk cId="984294459" sldId="1293"/>
            <ac:picMk id="2" creationId="{A0CEC886-C60E-44E9-B3FF-C54CC86A24FB}"/>
          </ac:picMkLst>
        </pc:picChg>
        <pc:picChg chg="add mod">
          <ac:chgData name="SAKAI,KAZUHIRO (Agilent JPN)" userId="8a9380ee-3a14-4eb8-afda-60e56e2fa589" providerId="ADAL" clId="{DAE580B8-828A-4D36-8806-FA96976A520C}" dt="2021-05-25T02:40:02.090" v="852" actId="14100"/>
          <ac:picMkLst>
            <pc:docMk/>
            <pc:sldMk cId="984294459" sldId="1293"/>
            <ac:picMk id="5" creationId="{D4EF34F3-6761-4E29-9254-CD1F49D57D51}"/>
          </ac:picMkLst>
        </pc:picChg>
        <pc:picChg chg="add del mod">
          <ac:chgData name="SAKAI,KAZUHIRO (Agilent JPN)" userId="8a9380ee-3a14-4eb8-afda-60e56e2fa589" providerId="ADAL" clId="{DAE580B8-828A-4D36-8806-FA96976A520C}" dt="2021-05-25T02:37:02.145" v="803" actId="478"/>
          <ac:picMkLst>
            <pc:docMk/>
            <pc:sldMk cId="984294459" sldId="1293"/>
            <ac:picMk id="7" creationId="{17851AD7-B5C8-4240-ADCB-9AA6F57B435C}"/>
          </ac:picMkLst>
        </pc:picChg>
        <pc:picChg chg="add mod">
          <ac:chgData name="SAKAI,KAZUHIRO (Agilent JPN)" userId="8a9380ee-3a14-4eb8-afda-60e56e2fa589" providerId="ADAL" clId="{DAE580B8-828A-4D36-8806-FA96976A520C}" dt="2021-05-25T02:40:13.091" v="858" actId="1076"/>
          <ac:picMkLst>
            <pc:docMk/>
            <pc:sldMk cId="984294459" sldId="1293"/>
            <ac:picMk id="8" creationId="{E8A19512-CB60-4D8A-AFEC-28E12C387CA7}"/>
          </ac:picMkLst>
        </pc:picChg>
        <pc:picChg chg="add mod">
          <ac:chgData name="SAKAI,KAZUHIRO (Agilent JPN)" userId="8a9380ee-3a14-4eb8-afda-60e56e2fa589" providerId="ADAL" clId="{DAE580B8-828A-4D36-8806-FA96976A520C}" dt="2021-05-25T05:13:05.635" v="1009" actId="12788"/>
          <ac:picMkLst>
            <pc:docMk/>
            <pc:sldMk cId="984294459" sldId="1293"/>
            <ac:picMk id="10" creationId="{58CB9852-37B1-4801-8427-5B9DD43CF960}"/>
          </ac:picMkLst>
        </pc:picChg>
        <pc:picChg chg="add mod">
          <ac:chgData name="SAKAI,KAZUHIRO (Agilent JPN)" userId="8a9380ee-3a14-4eb8-afda-60e56e2fa589" providerId="ADAL" clId="{DAE580B8-828A-4D36-8806-FA96976A520C}" dt="2021-05-25T05:13:05.635" v="1009" actId="12788"/>
          <ac:picMkLst>
            <pc:docMk/>
            <pc:sldMk cId="984294459" sldId="1293"/>
            <ac:picMk id="11" creationId="{729BB181-53F2-482F-A9CA-891E8BF16050}"/>
          </ac:picMkLst>
        </pc:picChg>
        <pc:picChg chg="add mod">
          <ac:chgData name="SAKAI,KAZUHIRO (Agilent JPN)" userId="8a9380ee-3a14-4eb8-afda-60e56e2fa589" providerId="ADAL" clId="{DAE580B8-828A-4D36-8806-FA96976A520C}" dt="2021-05-25T07:02:52.273" v="1046" actId="1076"/>
          <ac:picMkLst>
            <pc:docMk/>
            <pc:sldMk cId="984294459" sldId="1293"/>
            <ac:picMk id="1026" creationId="{5FFA5A70-1976-49FD-A884-87A53BAFE7AB}"/>
          </ac:picMkLst>
        </pc:picChg>
      </pc:sldChg>
    </pc:docChg>
  </pc:docChgLst>
  <pc:docChgLst>
    <pc:chgData name="SAKAI,KAZUHIRO (Agilent JPN)" userId="8a9380ee-3a14-4eb8-afda-60e56e2fa589" providerId="ADAL" clId="{B01699C4-8E81-4E00-9412-04068C79B487}"/>
    <pc:docChg chg="undo custSel addSld delSld modSld sldOrd">
      <pc:chgData name="SAKAI,KAZUHIRO (Agilent JPN)" userId="8a9380ee-3a14-4eb8-afda-60e56e2fa589" providerId="ADAL" clId="{B01699C4-8E81-4E00-9412-04068C79B487}" dt="2020-11-24T05:23:08.735" v="1429" actId="20577"/>
      <pc:docMkLst>
        <pc:docMk/>
      </pc:docMkLst>
      <pc:sldChg chg="del">
        <pc:chgData name="SAKAI,KAZUHIRO (Agilent JPN)" userId="8a9380ee-3a14-4eb8-afda-60e56e2fa589" providerId="ADAL" clId="{B01699C4-8E81-4E00-9412-04068C79B487}" dt="2020-11-23T23:20:28.008" v="2" actId="2696"/>
        <pc:sldMkLst>
          <pc:docMk/>
          <pc:sldMk cId="2505531066" sldId="259"/>
        </pc:sldMkLst>
      </pc:sldChg>
      <pc:sldChg chg="addSp delSp modSp del">
        <pc:chgData name="SAKAI,KAZUHIRO (Agilent JPN)" userId="8a9380ee-3a14-4eb8-afda-60e56e2fa589" providerId="ADAL" clId="{B01699C4-8E81-4E00-9412-04068C79B487}" dt="2020-11-24T05:02:33.784" v="1369" actId="2696"/>
        <pc:sldMkLst>
          <pc:docMk/>
          <pc:sldMk cId="250507517" sldId="1231"/>
        </pc:sldMkLst>
        <pc:spChg chg="add mod">
          <ac:chgData name="SAKAI,KAZUHIRO (Agilent JPN)" userId="8a9380ee-3a14-4eb8-afda-60e56e2fa589" providerId="ADAL" clId="{B01699C4-8E81-4E00-9412-04068C79B487}" dt="2020-11-24T00:19:33.304" v="348" actId="20577"/>
          <ac:spMkLst>
            <pc:docMk/>
            <pc:sldMk cId="250507517" sldId="1231"/>
            <ac:spMk id="4" creationId="{F9B0FE00-46F5-4907-A912-3B1FEE73FDCF}"/>
          </ac:spMkLst>
        </pc:spChg>
        <pc:spChg chg="mod">
          <ac:chgData name="SAKAI,KAZUHIRO (Agilent JPN)" userId="8a9380ee-3a14-4eb8-afda-60e56e2fa589" providerId="ADAL" clId="{B01699C4-8E81-4E00-9412-04068C79B487}" dt="2020-11-24T00:12:36.839" v="298" actId="207"/>
          <ac:spMkLst>
            <pc:docMk/>
            <pc:sldMk cId="250507517" sldId="1231"/>
            <ac:spMk id="5" creationId="{5EF622BF-9DAC-4DA1-9E24-05C23513E4AD}"/>
          </ac:spMkLst>
        </pc:spChg>
        <pc:spChg chg="del">
          <ac:chgData name="SAKAI,KAZUHIRO (Agilent JPN)" userId="8a9380ee-3a14-4eb8-afda-60e56e2fa589" providerId="ADAL" clId="{B01699C4-8E81-4E00-9412-04068C79B487}" dt="2020-11-23T23:20:24.546" v="0" actId="478"/>
          <ac:spMkLst>
            <pc:docMk/>
            <pc:sldMk cId="250507517" sldId="1231"/>
            <ac:spMk id="6" creationId="{6E1C2070-E2E8-43FB-B35A-9B85BD4C67AC}"/>
          </ac:spMkLst>
        </pc:spChg>
        <pc:spChg chg="del">
          <ac:chgData name="SAKAI,KAZUHIRO (Agilent JPN)" userId="8a9380ee-3a14-4eb8-afda-60e56e2fa589" providerId="ADAL" clId="{B01699C4-8E81-4E00-9412-04068C79B487}" dt="2020-11-23T23:20:24.546" v="0" actId="478"/>
          <ac:spMkLst>
            <pc:docMk/>
            <pc:sldMk cId="250507517" sldId="1231"/>
            <ac:spMk id="7" creationId="{4906249C-6CE8-49A1-8027-65F7EF93FED4}"/>
          </ac:spMkLst>
        </pc:spChg>
        <pc:spChg chg="del">
          <ac:chgData name="SAKAI,KAZUHIRO (Agilent JPN)" userId="8a9380ee-3a14-4eb8-afda-60e56e2fa589" providerId="ADAL" clId="{B01699C4-8E81-4E00-9412-04068C79B487}" dt="2020-11-23T23:20:26.473" v="1" actId="478"/>
          <ac:spMkLst>
            <pc:docMk/>
            <pc:sldMk cId="250507517" sldId="1231"/>
            <ac:spMk id="8" creationId="{9B362C68-C376-4332-A004-E781F84EC125}"/>
          </ac:spMkLst>
        </pc:spChg>
        <pc:spChg chg="del">
          <ac:chgData name="SAKAI,KAZUHIRO (Agilent JPN)" userId="8a9380ee-3a14-4eb8-afda-60e56e2fa589" providerId="ADAL" clId="{B01699C4-8E81-4E00-9412-04068C79B487}" dt="2020-11-23T23:20:24.546" v="0" actId="478"/>
          <ac:spMkLst>
            <pc:docMk/>
            <pc:sldMk cId="250507517" sldId="1231"/>
            <ac:spMk id="9" creationId="{6533E146-851E-48BF-AE6E-A7AF6D4B6FF4}"/>
          </ac:spMkLst>
        </pc:spChg>
        <pc:spChg chg="del">
          <ac:chgData name="SAKAI,KAZUHIRO (Agilent JPN)" userId="8a9380ee-3a14-4eb8-afda-60e56e2fa589" providerId="ADAL" clId="{B01699C4-8E81-4E00-9412-04068C79B487}" dt="2020-11-23T23:20:24.546" v="0" actId="478"/>
          <ac:spMkLst>
            <pc:docMk/>
            <pc:sldMk cId="250507517" sldId="1231"/>
            <ac:spMk id="10" creationId="{D9875063-9D12-4FD8-AC34-82A38BD22A09}"/>
          </ac:spMkLst>
        </pc:spChg>
        <pc:spChg chg="add mod">
          <ac:chgData name="SAKAI,KAZUHIRO (Agilent JPN)" userId="8a9380ee-3a14-4eb8-afda-60e56e2fa589" providerId="ADAL" clId="{B01699C4-8E81-4E00-9412-04068C79B487}" dt="2020-11-24T00:46:13.002" v="616" actId="5793"/>
          <ac:spMkLst>
            <pc:docMk/>
            <pc:sldMk cId="250507517" sldId="1231"/>
            <ac:spMk id="14" creationId="{06FC7CBD-79B6-49AE-AC15-27C74AA85274}"/>
          </ac:spMkLst>
        </pc:spChg>
        <pc:spChg chg="add mod">
          <ac:chgData name="SAKAI,KAZUHIRO (Agilent JPN)" userId="8a9380ee-3a14-4eb8-afda-60e56e2fa589" providerId="ADAL" clId="{B01699C4-8E81-4E00-9412-04068C79B487}" dt="2020-11-24T00:05:45.665" v="153" actId="1076"/>
          <ac:spMkLst>
            <pc:docMk/>
            <pc:sldMk cId="250507517" sldId="1231"/>
            <ac:spMk id="15" creationId="{BDC4DC7E-64E1-4915-898F-C20F5F98E4A9}"/>
          </ac:spMkLst>
        </pc:spChg>
        <pc:spChg chg="add mod">
          <ac:chgData name="SAKAI,KAZUHIRO (Agilent JPN)" userId="8a9380ee-3a14-4eb8-afda-60e56e2fa589" providerId="ADAL" clId="{B01699C4-8E81-4E00-9412-04068C79B487}" dt="2020-11-24T00:44:38.041" v="593" actId="1076"/>
          <ac:spMkLst>
            <pc:docMk/>
            <pc:sldMk cId="250507517" sldId="1231"/>
            <ac:spMk id="16" creationId="{3744553C-99DD-4C2C-8D32-BECC6079F1A5}"/>
          </ac:spMkLst>
        </pc:spChg>
        <pc:graphicFrameChg chg="add mod modGraphic">
          <ac:chgData name="SAKAI,KAZUHIRO (Agilent JPN)" userId="8a9380ee-3a14-4eb8-afda-60e56e2fa589" providerId="ADAL" clId="{B01699C4-8E81-4E00-9412-04068C79B487}" dt="2020-11-24T00:45:51.822" v="611" actId="20577"/>
          <ac:graphicFrameMkLst>
            <pc:docMk/>
            <pc:sldMk cId="250507517" sldId="1231"/>
            <ac:graphicFrameMk id="3" creationId="{F40208BC-EDF3-4DBA-B184-E027F9786FF7}"/>
          </ac:graphicFrameMkLst>
        </pc:graphicFrameChg>
        <pc:picChg chg="add mod">
          <ac:chgData name="SAKAI,KAZUHIRO (Agilent JPN)" userId="8a9380ee-3a14-4eb8-afda-60e56e2fa589" providerId="ADAL" clId="{B01699C4-8E81-4E00-9412-04068C79B487}" dt="2020-11-24T00:05:14.613" v="129" actId="14100"/>
          <ac:picMkLst>
            <pc:docMk/>
            <pc:sldMk cId="250507517" sldId="1231"/>
            <ac:picMk id="11" creationId="{2B47E013-9CCB-4A6D-8141-74279D806F19}"/>
          </ac:picMkLst>
        </pc:picChg>
        <pc:picChg chg="add mod">
          <ac:chgData name="SAKAI,KAZUHIRO (Agilent JPN)" userId="8a9380ee-3a14-4eb8-afda-60e56e2fa589" providerId="ADAL" clId="{B01699C4-8E81-4E00-9412-04068C79B487}" dt="2020-11-24T00:05:19.494" v="131" actId="1076"/>
          <ac:picMkLst>
            <pc:docMk/>
            <pc:sldMk cId="250507517" sldId="1231"/>
            <ac:picMk id="12" creationId="{B519C2CB-34FE-438B-B995-531CA42AE320}"/>
          </ac:picMkLst>
        </pc:picChg>
        <pc:picChg chg="add mod">
          <ac:chgData name="SAKAI,KAZUHIRO (Agilent JPN)" userId="8a9380ee-3a14-4eb8-afda-60e56e2fa589" providerId="ADAL" clId="{B01699C4-8E81-4E00-9412-04068C79B487}" dt="2020-11-24T00:05:21.431" v="132" actId="1076"/>
          <ac:picMkLst>
            <pc:docMk/>
            <pc:sldMk cId="250507517" sldId="1231"/>
            <ac:picMk id="13" creationId="{9F438C52-0DFB-4D96-B278-FDEB476D7BAF}"/>
          </ac:picMkLst>
        </pc:picChg>
      </pc:sldChg>
      <pc:sldChg chg="addSp delSp modSp">
        <pc:chgData name="SAKAI,KAZUHIRO (Agilent JPN)" userId="8a9380ee-3a14-4eb8-afda-60e56e2fa589" providerId="ADAL" clId="{B01699C4-8E81-4E00-9412-04068C79B487}" dt="2020-11-24T05:14:39.487" v="1386" actId="20577"/>
        <pc:sldMkLst>
          <pc:docMk/>
          <pc:sldMk cId="704270395" sldId="1232"/>
        </pc:sldMkLst>
        <pc:spChg chg="add del mod">
          <ac:chgData name="SAKAI,KAZUHIRO (Agilent JPN)" userId="8a9380ee-3a14-4eb8-afda-60e56e2fa589" providerId="ADAL" clId="{B01699C4-8E81-4E00-9412-04068C79B487}" dt="2020-11-24T00:29:31.998" v="366"/>
          <ac:spMkLst>
            <pc:docMk/>
            <pc:sldMk cId="704270395" sldId="1232"/>
            <ac:spMk id="3" creationId="{FE66DCDE-13CD-4FEE-B928-8C32361FEF27}"/>
          </ac:spMkLst>
        </pc:spChg>
        <pc:spChg chg="add mod">
          <ac:chgData name="SAKAI,KAZUHIRO (Agilent JPN)" userId="8a9380ee-3a14-4eb8-afda-60e56e2fa589" providerId="ADAL" clId="{B01699C4-8E81-4E00-9412-04068C79B487}" dt="2020-11-24T05:08:28.399" v="1372" actId="20577"/>
          <ac:spMkLst>
            <pc:docMk/>
            <pc:sldMk cId="704270395" sldId="1232"/>
            <ac:spMk id="5" creationId="{6C6D707F-3B7E-4DD6-86F7-B6728129A126}"/>
          </ac:spMkLst>
        </pc:spChg>
        <pc:spChg chg="add mod">
          <ac:chgData name="SAKAI,KAZUHIRO (Agilent JPN)" userId="8a9380ee-3a14-4eb8-afda-60e56e2fa589" providerId="ADAL" clId="{B01699C4-8E81-4E00-9412-04068C79B487}" dt="2020-11-24T05:14:39.487" v="1386" actId="20577"/>
          <ac:spMkLst>
            <pc:docMk/>
            <pc:sldMk cId="704270395" sldId="1232"/>
            <ac:spMk id="6" creationId="{06ED1294-7178-4FC4-946B-41F897823F58}"/>
          </ac:spMkLst>
        </pc:spChg>
        <pc:graphicFrameChg chg="add mod modGraphic">
          <ac:chgData name="SAKAI,KAZUHIRO (Agilent JPN)" userId="8a9380ee-3a14-4eb8-afda-60e56e2fa589" providerId="ADAL" clId="{B01699C4-8E81-4E00-9412-04068C79B487}" dt="2020-11-24T00:39:51.918" v="528" actId="1036"/>
          <ac:graphicFrameMkLst>
            <pc:docMk/>
            <pc:sldMk cId="704270395" sldId="1232"/>
            <ac:graphicFrameMk id="2" creationId="{4F1DD848-EF35-4571-8399-A1F933A8CE02}"/>
          </ac:graphicFrameMkLst>
        </pc:graphicFrameChg>
        <pc:graphicFrameChg chg="add mod modGraphic">
          <ac:chgData name="SAKAI,KAZUHIRO (Agilent JPN)" userId="8a9380ee-3a14-4eb8-afda-60e56e2fa589" providerId="ADAL" clId="{B01699C4-8E81-4E00-9412-04068C79B487}" dt="2020-11-24T00:39:57.165" v="543" actId="1036"/>
          <ac:graphicFrameMkLst>
            <pc:docMk/>
            <pc:sldMk cId="704270395" sldId="1232"/>
            <ac:graphicFrameMk id="4" creationId="{3F80FF83-8898-4283-A9C5-9AF3D4B0C9FC}"/>
          </ac:graphicFrameMkLst>
        </pc:graphicFrameChg>
      </pc:sldChg>
      <pc:sldChg chg="addSp delSp modSp add mod">
        <pc:chgData name="SAKAI,KAZUHIRO (Agilent JPN)" userId="8a9380ee-3a14-4eb8-afda-60e56e2fa589" providerId="ADAL" clId="{B01699C4-8E81-4E00-9412-04068C79B487}" dt="2020-11-24T05:23:08.735" v="1429" actId="20577"/>
        <pc:sldMkLst>
          <pc:docMk/>
          <pc:sldMk cId="2424307632" sldId="1233"/>
        </pc:sldMkLst>
        <pc:spChg chg="del">
          <ac:chgData name="SAKAI,KAZUHIRO (Agilent JPN)" userId="8a9380ee-3a14-4eb8-afda-60e56e2fa589" providerId="ADAL" clId="{B01699C4-8E81-4E00-9412-04068C79B487}" dt="2020-11-24T00:46:58.296" v="620" actId="478"/>
          <ac:spMkLst>
            <pc:docMk/>
            <pc:sldMk cId="2424307632" sldId="1233"/>
            <ac:spMk id="2" creationId="{D9094863-A2B2-40D8-AE17-C9207BD7502C}"/>
          </ac:spMkLst>
        </pc:spChg>
        <pc:spChg chg="del mod">
          <ac:chgData name="SAKAI,KAZUHIRO (Agilent JPN)" userId="8a9380ee-3a14-4eb8-afda-60e56e2fa589" providerId="ADAL" clId="{B01699C4-8E81-4E00-9412-04068C79B487}" dt="2020-11-24T00:46:58.296" v="620" actId="478"/>
          <ac:spMkLst>
            <pc:docMk/>
            <pc:sldMk cId="2424307632" sldId="1233"/>
            <ac:spMk id="3" creationId="{4E6C0B3A-CCEF-4C01-B02E-393C9E1CF431}"/>
          </ac:spMkLst>
        </pc:spChg>
        <pc:spChg chg="del mod">
          <ac:chgData name="SAKAI,KAZUHIRO (Agilent JPN)" userId="8a9380ee-3a14-4eb8-afda-60e56e2fa589" providerId="ADAL" clId="{B01699C4-8E81-4E00-9412-04068C79B487}" dt="2020-11-24T00:46:58.296" v="620" actId="478"/>
          <ac:spMkLst>
            <pc:docMk/>
            <pc:sldMk cId="2424307632" sldId="1233"/>
            <ac:spMk id="4" creationId="{C6062840-DD4E-4F5F-B3B9-181E3D60603A}"/>
          </ac:spMkLst>
        </pc:spChg>
        <pc:spChg chg="add mod">
          <ac:chgData name="SAKAI,KAZUHIRO (Agilent JPN)" userId="8a9380ee-3a14-4eb8-afda-60e56e2fa589" providerId="ADAL" clId="{B01699C4-8E81-4E00-9412-04068C79B487}" dt="2020-11-24T05:14:59.325" v="1389" actId="20577"/>
          <ac:spMkLst>
            <pc:docMk/>
            <pc:sldMk cId="2424307632" sldId="1233"/>
            <ac:spMk id="5" creationId="{2D5B73A6-975F-48CC-8645-C42134F7AE76}"/>
          </ac:spMkLst>
        </pc:spChg>
        <pc:spChg chg="add mod">
          <ac:chgData name="SAKAI,KAZUHIRO (Agilent JPN)" userId="8a9380ee-3a14-4eb8-afda-60e56e2fa589" providerId="ADAL" clId="{B01699C4-8E81-4E00-9412-04068C79B487}" dt="2020-11-24T05:23:08.735" v="1429" actId="20577"/>
          <ac:spMkLst>
            <pc:docMk/>
            <pc:sldMk cId="2424307632" sldId="1233"/>
            <ac:spMk id="7" creationId="{FD58855D-E7B1-4820-ABD7-2831E40BDFA5}"/>
          </ac:spMkLst>
        </pc:spChg>
        <pc:spChg chg="add del">
          <ac:chgData name="SAKAI,KAZUHIRO (Agilent JPN)" userId="8a9380ee-3a14-4eb8-afda-60e56e2fa589" providerId="ADAL" clId="{B01699C4-8E81-4E00-9412-04068C79B487}" dt="2020-11-24T04:58:01.588" v="1334"/>
          <ac:spMkLst>
            <pc:docMk/>
            <pc:sldMk cId="2424307632" sldId="1233"/>
            <ac:spMk id="10" creationId="{01424ED8-94B9-444A-B750-8FDD933188A5}"/>
          </ac:spMkLst>
        </pc:spChg>
        <pc:graphicFrameChg chg="add mod modGraphic">
          <ac:chgData name="SAKAI,KAZUHIRO (Agilent JPN)" userId="8a9380ee-3a14-4eb8-afda-60e56e2fa589" providerId="ADAL" clId="{B01699C4-8E81-4E00-9412-04068C79B487}" dt="2020-11-24T05:17:31.506" v="1392" actId="1076"/>
          <ac:graphicFrameMkLst>
            <pc:docMk/>
            <pc:sldMk cId="2424307632" sldId="1233"/>
            <ac:graphicFrameMk id="6" creationId="{FF99DABA-B42A-4796-93C1-BAFFA29EAD1A}"/>
          </ac:graphicFrameMkLst>
        </pc:graphicFrameChg>
        <pc:graphicFrameChg chg="add del mod">
          <ac:chgData name="SAKAI,KAZUHIRO (Agilent JPN)" userId="8a9380ee-3a14-4eb8-afda-60e56e2fa589" providerId="ADAL" clId="{B01699C4-8E81-4E00-9412-04068C79B487}" dt="2020-11-24T02:23:27.379" v="977"/>
          <ac:graphicFrameMkLst>
            <pc:docMk/>
            <pc:sldMk cId="2424307632" sldId="1233"/>
            <ac:graphicFrameMk id="8" creationId="{99C04ECA-D4E9-4D7D-9EEC-A62E61FFE7DD}"/>
          </ac:graphicFrameMkLst>
        </pc:graphicFrameChg>
        <pc:graphicFrameChg chg="add del mod">
          <ac:chgData name="SAKAI,KAZUHIRO (Agilent JPN)" userId="8a9380ee-3a14-4eb8-afda-60e56e2fa589" providerId="ADAL" clId="{B01699C4-8E81-4E00-9412-04068C79B487}" dt="2020-11-24T04:58:01.588" v="1334"/>
          <ac:graphicFrameMkLst>
            <pc:docMk/>
            <pc:sldMk cId="2424307632" sldId="1233"/>
            <ac:graphicFrameMk id="9" creationId="{8A8E0CD0-A79F-459F-BA92-01E2FE6162E1}"/>
          </ac:graphicFrameMkLst>
        </pc:graphicFrameChg>
      </pc:sldChg>
      <pc:sldChg chg="addSp delSp modSp add">
        <pc:chgData name="SAKAI,KAZUHIRO (Agilent JPN)" userId="8a9380ee-3a14-4eb8-afda-60e56e2fa589" providerId="ADAL" clId="{B01699C4-8E81-4E00-9412-04068C79B487}" dt="2020-11-24T05:14:53.298" v="1388" actId="20577"/>
        <pc:sldMkLst>
          <pc:docMk/>
          <pc:sldMk cId="2540481116" sldId="1234"/>
        </pc:sldMkLst>
        <pc:spChg chg="mod">
          <ac:chgData name="SAKAI,KAZUHIRO (Agilent JPN)" userId="8a9380ee-3a14-4eb8-afda-60e56e2fa589" providerId="ADAL" clId="{B01699C4-8E81-4E00-9412-04068C79B487}" dt="2020-11-24T05:11:18.518" v="1381" actId="14100"/>
          <ac:spMkLst>
            <pc:docMk/>
            <pc:sldMk cId="2540481116" sldId="1234"/>
            <ac:spMk id="4" creationId="{F9B0FE00-46F5-4907-A912-3B1FEE73FDCF}"/>
          </ac:spMkLst>
        </pc:spChg>
        <pc:spChg chg="mod">
          <ac:chgData name="SAKAI,KAZUHIRO (Agilent JPN)" userId="8a9380ee-3a14-4eb8-afda-60e56e2fa589" providerId="ADAL" clId="{B01699C4-8E81-4E00-9412-04068C79B487}" dt="2020-11-24T05:14:53.298" v="1388" actId="20577"/>
          <ac:spMkLst>
            <pc:docMk/>
            <pc:sldMk cId="2540481116" sldId="1234"/>
            <ac:spMk id="5" creationId="{5EF622BF-9DAC-4DA1-9E24-05C23513E4AD}"/>
          </ac:spMkLst>
        </pc:spChg>
        <pc:spChg chg="add del mod">
          <ac:chgData name="SAKAI,KAZUHIRO (Agilent JPN)" userId="8a9380ee-3a14-4eb8-afda-60e56e2fa589" providerId="ADAL" clId="{B01699C4-8E81-4E00-9412-04068C79B487}" dt="2020-11-24T00:57:26.140" v="720"/>
          <ac:spMkLst>
            <pc:docMk/>
            <pc:sldMk cId="2540481116" sldId="1234"/>
            <ac:spMk id="6" creationId="{AC374C53-303F-4BAD-B876-323FE6A524E8}"/>
          </ac:spMkLst>
        </pc:spChg>
        <pc:spChg chg="mod">
          <ac:chgData name="SAKAI,KAZUHIRO (Agilent JPN)" userId="8a9380ee-3a14-4eb8-afda-60e56e2fa589" providerId="ADAL" clId="{B01699C4-8E81-4E00-9412-04068C79B487}" dt="2020-11-24T00:55:49.989" v="690" actId="1076"/>
          <ac:spMkLst>
            <pc:docMk/>
            <pc:sldMk cId="2540481116" sldId="1234"/>
            <ac:spMk id="14" creationId="{06FC7CBD-79B6-49AE-AC15-27C74AA85274}"/>
          </ac:spMkLst>
        </pc:spChg>
        <pc:spChg chg="mod">
          <ac:chgData name="SAKAI,KAZUHIRO (Agilent JPN)" userId="8a9380ee-3a14-4eb8-afda-60e56e2fa589" providerId="ADAL" clId="{B01699C4-8E81-4E00-9412-04068C79B487}" dt="2020-11-24T00:56:35.786" v="706" actId="1076"/>
          <ac:spMkLst>
            <pc:docMk/>
            <pc:sldMk cId="2540481116" sldId="1234"/>
            <ac:spMk id="15" creationId="{BDC4DC7E-64E1-4915-898F-C20F5F98E4A9}"/>
          </ac:spMkLst>
        </pc:spChg>
        <pc:spChg chg="mod">
          <ac:chgData name="SAKAI,KAZUHIRO (Agilent JPN)" userId="8a9380ee-3a14-4eb8-afda-60e56e2fa589" providerId="ADAL" clId="{B01699C4-8E81-4E00-9412-04068C79B487}" dt="2020-11-24T01:55:35.836" v="792" actId="1076"/>
          <ac:spMkLst>
            <pc:docMk/>
            <pc:sldMk cId="2540481116" sldId="1234"/>
            <ac:spMk id="16" creationId="{3744553C-99DD-4C2C-8D32-BECC6079F1A5}"/>
          </ac:spMkLst>
        </pc:spChg>
        <pc:spChg chg="add mod">
          <ac:chgData name="SAKAI,KAZUHIRO (Agilent JPN)" userId="8a9380ee-3a14-4eb8-afda-60e56e2fa589" providerId="ADAL" clId="{B01699C4-8E81-4E00-9412-04068C79B487}" dt="2020-11-24T00:56:42.283" v="709" actId="20577"/>
          <ac:spMkLst>
            <pc:docMk/>
            <pc:sldMk cId="2540481116" sldId="1234"/>
            <ac:spMk id="21" creationId="{86262DFC-B88F-4401-9C60-544A8698E682}"/>
          </ac:spMkLst>
        </pc:spChg>
        <pc:spChg chg="add mod">
          <ac:chgData name="SAKAI,KAZUHIRO (Agilent JPN)" userId="8a9380ee-3a14-4eb8-afda-60e56e2fa589" providerId="ADAL" clId="{B01699C4-8E81-4E00-9412-04068C79B487}" dt="2020-11-24T00:57:12.161" v="715" actId="14100"/>
          <ac:spMkLst>
            <pc:docMk/>
            <pc:sldMk cId="2540481116" sldId="1234"/>
            <ac:spMk id="22" creationId="{8926A1C9-5CD2-4122-8340-A9C5CCC3FA5C}"/>
          </ac:spMkLst>
        </pc:spChg>
        <pc:spChg chg="add mod">
          <ac:chgData name="SAKAI,KAZUHIRO (Agilent JPN)" userId="8a9380ee-3a14-4eb8-afda-60e56e2fa589" providerId="ADAL" clId="{B01699C4-8E81-4E00-9412-04068C79B487}" dt="2020-11-24T00:57:24.901" v="718" actId="20577"/>
          <ac:spMkLst>
            <pc:docMk/>
            <pc:sldMk cId="2540481116" sldId="1234"/>
            <ac:spMk id="23" creationId="{BB90EBD5-5451-41CD-BDE2-B8CA6E1D2339}"/>
          </ac:spMkLst>
        </pc:spChg>
        <pc:graphicFrameChg chg="mod modGraphic">
          <ac:chgData name="SAKAI,KAZUHIRO (Agilent JPN)" userId="8a9380ee-3a14-4eb8-afda-60e56e2fa589" providerId="ADAL" clId="{B01699C4-8E81-4E00-9412-04068C79B487}" dt="2020-11-24T01:54:07.408" v="782" actId="207"/>
          <ac:graphicFrameMkLst>
            <pc:docMk/>
            <pc:sldMk cId="2540481116" sldId="1234"/>
            <ac:graphicFrameMk id="3" creationId="{F40208BC-EDF3-4DBA-B184-E027F9786FF7}"/>
          </ac:graphicFrameMkLst>
        </pc:graphicFrameChg>
        <pc:picChg chg="del">
          <ac:chgData name="SAKAI,KAZUHIRO (Agilent JPN)" userId="8a9380ee-3a14-4eb8-afda-60e56e2fa589" providerId="ADAL" clId="{B01699C4-8E81-4E00-9412-04068C79B487}" dt="2020-11-24T00:47:16.139" v="624" actId="478"/>
          <ac:picMkLst>
            <pc:docMk/>
            <pc:sldMk cId="2540481116" sldId="1234"/>
            <ac:picMk id="11" creationId="{2B47E013-9CCB-4A6D-8141-74279D806F19}"/>
          </ac:picMkLst>
        </pc:picChg>
        <pc:picChg chg="del">
          <ac:chgData name="SAKAI,KAZUHIRO (Agilent JPN)" userId="8a9380ee-3a14-4eb8-afda-60e56e2fa589" providerId="ADAL" clId="{B01699C4-8E81-4E00-9412-04068C79B487}" dt="2020-11-24T00:50:23.764" v="625" actId="478"/>
          <ac:picMkLst>
            <pc:docMk/>
            <pc:sldMk cId="2540481116" sldId="1234"/>
            <ac:picMk id="12" creationId="{B519C2CB-34FE-438B-B995-531CA42AE320}"/>
          </ac:picMkLst>
        </pc:picChg>
        <pc:picChg chg="del">
          <ac:chgData name="SAKAI,KAZUHIRO (Agilent JPN)" userId="8a9380ee-3a14-4eb8-afda-60e56e2fa589" providerId="ADAL" clId="{B01699C4-8E81-4E00-9412-04068C79B487}" dt="2020-11-24T00:50:24.592" v="626" actId="478"/>
          <ac:picMkLst>
            <pc:docMk/>
            <pc:sldMk cId="2540481116" sldId="1234"/>
            <ac:picMk id="13" creationId="{9F438C52-0DFB-4D96-B278-FDEB476D7BAF}"/>
          </ac:picMkLst>
        </pc:picChg>
        <pc:picChg chg="add mod ord">
          <ac:chgData name="SAKAI,KAZUHIRO (Agilent JPN)" userId="8a9380ee-3a14-4eb8-afda-60e56e2fa589" providerId="ADAL" clId="{B01699C4-8E81-4E00-9412-04068C79B487}" dt="2020-11-24T01:55:31.079" v="791" actId="14100"/>
          <ac:picMkLst>
            <pc:docMk/>
            <pc:sldMk cId="2540481116" sldId="1234"/>
            <ac:picMk id="17" creationId="{2F684D1D-F542-4949-8276-B6ABFED38192}"/>
          </ac:picMkLst>
        </pc:picChg>
        <pc:picChg chg="add mod ord">
          <ac:chgData name="SAKAI,KAZUHIRO (Agilent JPN)" userId="8a9380ee-3a14-4eb8-afda-60e56e2fa589" providerId="ADAL" clId="{B01699C4-8E81-4E00-9412-04068C79B487}" dt="2020-11-24T00:55:52.124" v="691" actId="14100"/>
          <ac:picMkLst>
            <pc:docMk/>
            <pc:sldMk cId="2540481116" sldId="1234"/>
            <ac:picMk id="18" creationId="{D4FD8314-D0D9-4E2F-BE36-F780DC9F394B}"/>
          </ac:picMkLst>
        </pc:picChg>
        <pc:picChg chg="add mod">
          <ac:chgData name="SAKAI,KAZUHIRO (Agilent JPN)" userId="8a9380ee-3a14-4eb8-afda-60e56e2fa589" providerId="ADAL" clId="{B01699C4-8E81-4E00-9412-04068C79B487}" dt="2020-11-24T00:56:28.153" v="704" actId="14100"/>
          <ac:picMkLst>
            <pc:docMk/>
            <pc:sldMk cId="2540481116" sldId="1234"/>
            <ac:picMk id="19" creationId="{4417AD59-3738-4D48-937E-2E5451DB9591}"/>
          </ac:picMkLst>
        </pc:picChg>
        <pc:picChg chg="add mod">
          <ac:chgData name="SAKAI,KAZUHIRO (Agilent JPN)" userId="8a9380ee-3a14-4eb8-afda-60e56e2fa589" providerId="ADAL" clId="{B01699C4-8E81-4E00-9412-04068C79B487}" dt="2020-11-24T00:56:30.434" v="705" actId="1076"/>
          <ac:picMkLst>
            <pc:docMk/>
            <pc:sldMk cId="2540481116" sldId="1234"/>
            <ac:picMk id="20" creationId="{AA3EE978-38FD-4BED-985B-EF801997CCF1}"/>
          </ac:picMkLst>
        </pc:picChg>
      </pc:sldChg>
      <pc:sldChg chg="addSp delSp modSp add mod">
        <pc:chgData name="SAKAI,KAZUHIRO (Agilent JPN)" userId="8a9380ee-3a14-4eb8-afda-60e56e2fa589" providerId="ADAL" clId="{B01699C4-8E81-4E00-9412-04068C79B487}" dt="2020-11-24T05:15:02.873" v="1390" actId="20577"/>
        <pc:sldMkLst>
          <pc:docMk/>
          <pc:sldMk cId="3634984371" sldId="1235"/>
        </pc:sldMkLst>
        <pc:spChg chg="del">
          <ac:chgData name="SAKAI,KAZUHIRO (Agilent JPN)" userId="8a9380ee-3a14-4eb8-afda-60e56e2fa589" providerId="ADAL" clId="{B01699C4-8E81-4E00-9412-04068C79B487}" dt="2020-11-24T02:23:32.684" v="980" actId="478"/>
          <ac:spMkLst>
            <pc:docMk/>
            <pc:sldMk cId="3634984371" sldId="1235"/>
            <ac:spMk id="2" creationId="{FAEDB9E2-1E96-4661-B9FE-11631E801D91}"/>
          </ac:spMkLst>
        </pc:spChg>
        <pc:spChg chg="del mod">
          <ac:chgData name="SAKAI,KAZUHIRO (Agilent JPN)" userId="8a9380ee-3a14-4eb8-afda-60e56e2fa589" providerId="ADAL" clId="{B01699C4-8E81-4E00-9412-04068C79B487}" dt="2020-11-24T02:23:32.684" v="980" actId="478"/>
          <ac:spMkLst>
            <pc:docMk/>
            <pc:sldMk cId="3634984371" sldId="1235"/>
            <ac:spMk id="3" creationId="{8B7DB947-C81B-420C-B8B7-6D0E80EE3A4D}"/>
          </ac:spMkLst>
        </pc:spChg>
        <pc:spChg chg="del">
          <ac:chgData name="SAKAI,KAZUHIRO (Agilent JPN)" userId="8a9380ee-3a14-4eb8-afda-60e56e2fa589" providerId="ADAL" clId="{B01699C4-8E81-4E00-9412-04068C79B487}" dt="2020-11-24T02:23:32.684" v="980" actId="478"/>
          <ac:spMkLst>
            <pc:docMk/>
            <pc:sldMk cId="3634984371" sldId="1235"/>
            <ac:spMk id="4" creationId="{EC63685A-892C-4954-9360-6A917C35E0A8}"/>
          </ac:spMkLst>
        </pc:spChg>
        <pc:spChg chg="add mod">
          <ac:chgData name="SAKAI,KAZUHIRO (Agilent JPN)" userId="8a9380ee-3a14-4eb8-afda-60e56e2fa589" providerId="ADAL" clId="{B01699C4-8E81-4E00-9412-04068C79B487}" dt="2020-11-24T05:15:02.873" v="1390" actId="20577"/>
          <ac:spMkLst>
            <pc:docMk/>
            <pc:sldMk cId="3634984371" sldId="1235"/>
            <ac:spMk id="7" creationId="{569B3A4B-07B4-4CD4-B6D5-EB39B0010812}"/>
          </ac:spMkLst>
        </pc:spChg>
        <pc:spChg chg="add del mod">
          <ac:chgData name="SAKAI,KAZUHIRO (Agilent JPN)" userId="8a9380ee-3a14-4eb8-afda-60e56e2fa589" providerId="ADAL" clId="{B01699C4-8E81-4E00-9412-04068C79B487}" dt="2020-11-24T02:27:31.785" v="1005" actId="478"/>
          <ac:spMkLst>
            <pc:docMk/>
            <pc:sldMk cId="3634984371" sldId="1235"/>
            <ac:spMk id="8" creationId="{D7D526B4-945F-4678-BBD4-8A874817DD6C}"/>
          </ac:spMkLst>
        </pc:spChg>
        <pc:spChg chg="add del mod">
          <ac:chgData name="SAKAI,KAZUHIRO (Agilent JPN)" userId="8a9380ee-3a14-4eb8-afda-60e56e2fa589" providerId="ADAL" clId="{B01699C4-8E81-4E00-9412-04068C79B487}" dt="2020-11-24T02:28:23.861" v="1010" actId="478"/>
          <ac:spMkLst>
            <pc:docMk/>
            <pc:sldMk cId="3634984371" sldId="1235"/>
            <ac:spMk id="9" creationId="{659493C6-4C0B-49BA-8437-FC414381C978}"/>
          </ac:spMkLst>
        </pc:spChg>
        <pc:spChg chg="add mod">
          <ac:chgData name="SAKAI,KAZUHIRO (Agilent JPN)" userId="8a9380ee-3a14-4eb8-afda-60e56e2fa589" providerId="ADAL" clId="{B01699C4-8E81-4E00-9412-04068C79B487}" dt="2020-11-24T04:05:45.221" v="1217" actId="1076"/>
          <ac:spMkLst>
            <pc:docMk/>
            <pc:sldMk cId="3634984371" sldId="1235"/>
            <ac:spMk id="10" creationId="{7AE7D820-744D-484C-8919-AE925BCA705B}"/>
          </ac:spMkLst>
        </pc:spChg>
        <pc:spChg chg="add mod">
          <ac:chgData name="SAKAI,KAZUHIRO (Agilent JPN)" userId="8a9380ee-3a14-4eb8-afda-60e56e2fa589" providerId="ADAL" clId="{B01699C4-8E81-4E00-9412-04068C79B487}" dt="2020-11-24T05:01:05.038" v="1365" actId="1076"/>
          <ac:spMkLst>
            <pc:docMk/>
            <pc:sldMk cId="3634984371" sldId="1235"/>
            <ac:spMk id="19" creationId="{B034D050-0839-4D8A-8917-0342F8AD462F}"/>
          </ac:spMkLst>
        </pc:spChg>
        <pc:graphicFrameChg chg="add del mod">
          <ac:chgData name="SAKAI,KAZUHIRO (Agilent JPN)" userId="8a9380ee-3a14-4eb8-afda-60e56e2fa589" providerId="ADAL" clId="{B01699C4-8E81-4E00-9412-04068C79B487}" dt="2020-11-24T02:30:10.878" v="1075" actId="478"/>
          <ac:graphicFrameMkLst>
            <pc:docMk/>
            <pc:sldMk cId="3634984371" sldId="1235"/>
            <ac:graphicFrameMk id="5" creationId="{45FE3A16-51F2-400A-9A89-929B2706D7F1}"/>
          </ac:graphicFrameMkLst>
        </pc:graphicFrameChg>
        <pc:graphicFrameChg chg="add del mod">
          <ac:chgData name="SAKAI,KAZUHIRO (Agilent JPN)" userId="8a9380ee-3a14-4eb8-afda-60e56e2fa589" providerId="ADAL" clId="{B01699C4-8E81-4E00-9412-04068C79B487}" dt="2020-11-24T02:37:03.370" v="1105" actId="478"/>
          <ac:graphicFrameMkLst>
            <pc:docMk/>
            <pc:sldMk cId="3634984371" sldId="1235"/>
            <ac:graphicFrameMk id="6" creationId="{4C8D5D87-3998-410B-893F-FC17E8AF61AF}"/>
          </ac:graphicFrameMkLst>
        </pc:graphicFrameChg>
        <pc:graphicFrameChg chg="add del mod">
          <ac:chgData name="SAKAI,KAZUHIRO (Agilent JPN)" userId="8a9380ee-3a14-4eb8-afda-60e56e2fa589" providerId="ADAL" clId="{B01699C4-8E81-4E00-9412-04068C79B487}" dt="2020-11-24T02:31:32.380" v="1084" actId="478"/>
          <ac:graphicFrameMkLst>
            <pc:docMk/>
            <pc:sldMk cId="3634984371" sldId="1235"/>
            <ac:graphicFrameMk id="11" creationId="{4E813D38-8BED-4B1C-AD08-1311B6B7E252}"/>
          </ac:graphicFrameMkLst>
        </pc:graphicFrameChg>
        <pc:graphicFrameChg chg="add del mod">
          <ac:chgData name="SAKAI,KAZUHIRO (Agilent JPN)" userId="8a9380ee-3a14-4eb8-afda-60e56e2fa589" providerId="ADAL" clId="{B01699C4-8E81-4E00-9412-04068C79B487}" dt="2020-11-24T03:50:08.143" v="1181" actId="478"/>
          <ac:graphicFrameMkLst>
            <pc:docMk/>
            <pc:sldMk cId="3634984371" sldId="1235"/>
            <ac:graphicFrameMk id="12" creationId="{4C8D5D87-3998-410B-893F-FC17E8AF61AF}"/>
          </ac:graphicFrameMkLst>
        </pc:graphicFrameChg>
        <pc:graphicFrameChg chg="add del mod modGraphic">
          <ac:chgData name="SAKAI,KAZUHIRO (Agilent JPN)" userId="8a9380ee-3a14-4eb8-afda-60e56e2fa589" providerId="ADAL" clId="{B01699C4-8E81-4E00-9412-04068C79B487}" dt="2020-11-24T04:33:00.861" v="1220" actId="478"/>
          <ac:graphicFrameMkLst>
            <pc:docMk/>
            <pc:sldMk cId="3634984371" sldId="1235"/>
            <ac:graphicFrameMk id="13" creationId="{FFAE4D56-190F-49BD-9F2D-5B5E34D0D38D}"/>
          </ac:graphicFrameMkLst>
        </pc:graphicFrameChg>
        <pc:graphicFrameChg chg="add del mod">
          <ac:chgData name="SAKAI,KAZUHIRO (Agilent JPN)" userId="8a9380ee-3a14-4eb8-afda-60e56e2fa589" providerId="ADAL" clId="{B01699C4-8E81-4E00-9412-04068C79B487}" dt="2020-11-24T03:50:14.283" v="1185" actId="478"/>
          <ac:graphicFrameMkLst>
            <pc:docMk/>
            <pc:sldMk cId="3634984371" sldId="1235"/>
            <ac:graphicFrameMk id="14" creationId="{B3E12BE6-3A37-44BC-91B7-E3F1CFD596CB}"/>
          </ac:graphicFrameMkLst>
        </pc:graphicFrameChg>
        <pc:graphicFrameChg chg="add del mod">
          <ac:chgData name="SAKAI,KAZUHIRO (Agilent JPN)" userId="8a9380ee-3a14-4eb8-afda-60e56e2fa589" providerId="ADAL" clId="{B01699C4-8E81-4E00-9412-04068C79B487}" dt="2020-11-24T03:53:43.831" v="1192" actId="478"/>
          <ac:graphicFrameMkLst>
            <pc:docMk/>
            <pc:sldMk cId="3634984371" sldId="1235"/>
            <ac:graphicFrameMk id="15" creationId="{B3E12BE6-3A37-44BC-91B7-E3F1CFD596CB}"/>
          </ac:graphicFrameMkLst>
        </pc:graphicFrameChg>
        <pc:graphicFrameChg chg="add del mod">
          <ac:chgData name="SAKAI,KAZUHIRO (Agilent JPN)" userId="8a9380ee-3a14-4eb8-afda-60e56e2fa589" providerId="ADAL" clId="{B01699C4-8E81-4E00-9412-04068C79B487}" dt="2020-11-24T03:59:35.044" v="1197" actId="478"/>
          <ac:graphicFrameMkLst>
            <pc:docMk/>
            <pc:sldMk cId="3634984371" sldId="1235"/>
            <ac:graphicFrameMk id="16" creationId="{B3E12BE6-3A37-44BC-91B7-E3F1CFD596CB}"/>
          </ac:graphicFrameMkLst>
        </pc:graphicFrameChg>
        <pc:graphicFrameChg chg="add mod">
          <ac:chgData name="SAKAI,KAZUHIRO (Agilent JPN)" userId="8a9380ee-3a14-4eb8-afda-60e56e2fa589" providerId="ADAL" clId="{B01699C4-8E81-4E00-9412-04068C79B487}" dt="2020-11-24T05:00:57.301" v="1364" actId="14100"/>
          <ac:graphicFrameMkLst>
            <pc:docMk/>
            <pc:sldMk cId="3634984371" sldId="1235"/>
            <ac:graphicFrameMk id="17" creationId="{4C8D5D87-3998-410B-893F-FC17E8AF61AF}"/>
          </ac:graphicFrameMkLst>
        </pc:graphicFrameChg>
        <pc:graphicFrameChg chg="add del mod">
          <ac:chgData name="SAKAI,KAZUHIRO (Agilent JPN)" userId="8a9380ee-3a14-4eb8-afda-60e56e2fa589" providerId="ADAL" clId="{B01699C4-8E81-4E00-9412-04068C79B487}" dt="2020-11-24T04:33:01.956" v="1221" actId="478"/>
          <ac:graphicFrameMkLst>
            <pc:docMk/>
            <pc:sldMk cId="3634984371" sldId="1235"/>
            <ac:graphicFrameMk id="18" creationId="{EC3ADC96-AD63-48C6-B2B6-3CD4322472BD}"/>
          </ac:graphicFrameMkLst>
        </pc:graphicFrameChg>
      </pc:sldChg>
      <pc:sldChg chg="modSp add del">
        <pc:chgData name="SAKAI,KAZUHIRO (Agilent JPN)" userId="8a9380ee-3a14-4eb8-afda-60e56e2fa589" providerId="ADAL" clId="{B01699C4-8E81-4E00-9412-04068C79B487}" dt="2020-11-24T04:59:55.132" v="1352" actId="2696"/>
        <pc:sldMkLst>
          <pc:docMk/>
          <pc:sldMk cId="3192237084" sldId="1236"/>
        </pc:sldMkLst>
        <pc:spChg chg="mod">
          <ac:chgData name="SAKAI,KAZUHIRO (Agilent JPN)" userId="8a9380ee-3a14-4eb8-afda-60e56e2fa589" providerId="ADAL" clId="{B01699C4-8E81-4E00-9412-04068C79B487}" dt="2020-11-24T04:58:22.173" v="1336" actId="27636"/>
          <ac:spMkLst>
            <pc:docMk/>
            <pc:sldMk cId="3192237084" sldId="1236"/>
            <ac:spMk id="3" creationId="{58F90E78-E0D6-4FEB-916F-A7A6BC17355D}"/>
          </ac:spMkLst>
        </pc:spChg>
      </pc:sldChg>
      <pc:sldChg chg="modSp add">
        <pc:chgData name="SAKAI,KAZUHIRO (Agilent JPN)" userId="8a9380ee-3a14-4eb8-afda-60e56e2fa589" providerId="ADAL" clId="{B01699C4-8E81-4E00-9412-04068C79B487}" dt="2020-11-24T05:14:30.870" v="1385" actId="20577"/>
        <pc:sldMkLst>
          <pc:docMk/>
          <pc:sldMk cId="1338613822" sldId="1237"/>
        </pc:sldMkLst>
        <pc:spChg chg="mod">
          <ac:chgData name="SAKAI,KAZUHIRO (Agilent JPN)" userId="8a9380ee-3a14-4eb8-afda-60e56e2fa589" providerId="ADAL" clId="{B01699C4-8E81-4E00-9412-04068C79B487}" dt="2020-11-24T05:01:37.597" v="1366" actId="20577"/>
          <ac:spMkLst>
            <pc:docMk/>
            <pc:sldMk cId="1338613822" sldId="1237"/>
            <ac:spMk id="4" creationId="{F9B0FE00-46F5-4907-A912-3B1FEE73FDCF}"/>
          </ac:spMkLst>
        </pc:spChg>
        <pc:spChg chg="mod">
          <ac:chgData name="SAKAI,KAZUHIRO (Agilent JPN)" userId="8a9380ee-3a14-4eb8-afda-60e56e2fa589" providerId="ADAL" clId="{B01699C4-8E81-4E00-9412-04068C79B487}" dt="2020-11-24T05:14:30.870" v="1385" actId="20577"/>
          <ac:spMkLst>
            <pc:docMk/>
            <pc:sldMk cId="1338613822" sldId="1237"/>
            <ac:spMk id="5" creationId="{5EF622BF-9DAC-4DA1-9E24-05C23513E4AD}"/>
          </ac:spMkLst>
        </pc:spChg>
        <pc:graphicFrameChg chg="modGraphic">
          <ac:chgData name="SAKAI,KAZUHIRO (Agilent JPN)" userId="8a9380ee-3a14-4eb8-afda-60e56e2fa589" providerId="ADAL" clId="{B01699C4-8E81-4E00-9412-04068C79B487}" dt="2020-11-24T05:02:50.272" v="1371" actId="207"/>
          <ac:graphicFrameMkLst>
            <pc:docMk/>
            <pc:sldMk cId="1338613822" sldId="1237"/>
            <ac:graphicFrameMk id="3" creationId="{F40208BC-EDF3-4DBA-B184-E027F9786FF7}"/>
          </ac:graphicFrameMkLst>
        </pc:graphicFrameChg>
      </pc:sldChg>
      <pc:sldChg chg="add del">
        <pc:chgData name="SAKAI,KAZUHIRO (Agilent JPN)" userId="8a9380ee-3a14-4eb8-afda-60e56e2fa589" providerId="ADAL" clId="{B01699C4-8E81-4E00-9412-04068C79B487}" dt="2020-11-24T04:58:29.126" v="1338" actId="2696"/>
        <pc:sldMkLst>
          <pc:docMk/>
          <pc:sldMk cId="3580295045" sldId="1237"/>
        </pc:sldMkLst>
      </pc:sldChg>
      <pc:sldChg chg="delSp modSp add ord">
        <pc:chgData name="SAKAI,KAZUHIRO (Agilent JPN)" userId="8a9380ee-3a14-4eb8-afda-60e56e2fa589" providerId="ADAL" clId="{B01699C4-8E81-4E00-9412-04068C79B487}" dt="2020-11-24T05:14:25.614" v="1383" actId="20577"/>
        <pc:sldMkLst>
          <pc:docMk/>
          <pc:sldMk cId="4232680391" sldId="1238"/>
        </pc:sldMkLst>
        <pc:spChg chg="del">
          <ac:chgData name="SAKAI,KAZUHIRO (Agilent JPN)" userId="8a9380ee-3a14-4eb8-afda-60e56e2fa589" providerId="ADAL" clId="{B01699C4-8E81-4E00-9412-04068C79B487}" dt="2020-11-24T04:59:06.521" v="1341" actId="478"/>
          <ac:spMkLst>
            <pc:docMk/>
            <pc:sldMk cId="4232680391" sldId="1238"/>
            <ac:spMk id="4" creationId="{F9B0FE00-46F5-4907-A912-3B1FEE73FDCF}"/>
          </ac:spMkLst>
        </pc:spChg>
        <pc:spChg chg="mod">
          <ac:chgData name="SAKAI,KAZUHIRO (Agilent JPN)" userId="8a9380ee-3a14-4eb8-afda-60e56e2fa589" providerId="ADAL" clId="{B01699C4-8E81-4E00-9412-04068C79B487}" dt="2020-11-24T05:14:25.614" v="1383" actId="20577"/>
          <ac:spMkLst>
            <pc:docMk/>
            <pc:sldMk cId="4232680391" sldId="1238"/>
            <ac:spMk id="5" creationId="{5EF622BF-9DAC-4DA1-9E24-05C23513E4AD}"/>
          </ac:spMkLst>
        </pc:spChg>
        <pc:spChg chg="del">
          <ac:chgData name="SAKAI,KAZUHIRO (Agilent JPN)" userId="8a9380ee-3a14-4eb8-afda-60e56e2fa589" providerId="ADAL" clId="{B01699C4-8E81-4E00-9412-04068C79B487}" dt="2020-11-24T04:59:06.521" v="1341" actId="478"/>
          <ac:spMkLst>
            <pc:docMk/>
            <pc:sldMk cId="4232680391" sldId="1238"/>
            <ac:spMk id="14" creationId="{06FC7CBD-79B6-49AE-AC15-27C74AA85274}"/>
          </ac:spMkLst>
        </pc:spChg>
        <pc:spChg chg="del">
          <ac:chgData name="SAKAI,KAZUHIRO (Agilent JPN)" userId="8a9380ee-3a14-4eb8-afda-60e56e2fa589" providerId="ADAL" clId="{B01699C4-8E81-4E00-9412-04068C79B487}" dt="2020-11-24T04:59:06.521" v="1341" actId="478"/>
          <ac:spMkLst>
            <pc:docMk/>
            <pc:sldMk cId="4232680391" sldId="1238"/>
            <ac:spMk id="15" creationId="{BDC4DC7E-64E1-4915-898F-C20F5F98E4A9}"/>
          </ac:spMkLst>
        </pc:spChg>
        <pc:spChg chg="del">
          <ac:chgData name="SAKAI,KAZUHIRO (Agilent JPN)" userId="8a9380ee-3a14-4eb8-afda-60e56e2fa589" providerId="ADAL" clId="{B01699C4-8E81-4E00-9412-04068C79B487}" dt="2020-11-24T04:59:06.521" v="1341" actId="478"/>
          <ac:spMkLst>
            <pc:docMk/>
            <pc:sldMk cId="4232680391" sldId="1238"/>
            <ac:spMk id="16" creationId="{3744553C-99DD-4C2C-8D32-BECC6079F1A5}"/>
          </ac:spMkLst>
        </pc:spChg>
        <pc:graphicFrameChg chg="del">
          <ac:chgData name="SAKAI,KAZUHIRO (Agilent JPN)" userId="8a9380ee-3a14-4eb8-afda-60e56e2fa589" providerId="ADAL" clId="{B01699C4-8E81-4E00-9412-04068C79B487}" dt="2020-11-24T04:59:06.521" v="1341" actId="478"/>
          <ac:graphicFrameMkLst>
            <pc:docMk/>
            <pc:sldMk cId="4232680391" sldId="1238"/>
            <ac:graphicFrameMk id="3" creationId="{F40208BC-EDF3-4DBA-B184-E027F9786FF7}"/>
          </ac:graphicFrameMkLst>
        </pc:graphicFrameChg>
        <pc:picChg chg="del">
          <ac:chgData name="SAKAI,KAZUHIRO (Agilent JPN)" userId="8a9380ee-3a14-4eb8-afda-60e56e2fa589" providerId="ADAL" clId="{B01699C4-8E81-4E00-9412-04068C79B487}" dt="2020-11-24T04:59:06.521" v="1341" actId="478"/>
          <ac:picMkLst>
            <pc:docMk/>
            <pc:sldMk cId="4232680391" sldId="1238"/>
            <ac:picMk id="11" creationId="{2B47E013-9CCB-4A6D-8141-74279D806F19}"/>
          </ac:picMkLst>
        </pc:picChg>
        <pc:picChg chg="del">
          <ac:chgData name="SAKAI,KAZUHIRO (Agilent JPN)" userId="8a9380ee-3a14-4eb8-afda-60e56e2fa589" providerId="ADAL" clId="{B01699C4-8E81-4E00-9412-04068C79B487}" dt="2020-11-24T04:59:06.521" v="1341" actId="478"/>
          <ac:picMkLst>
            <pc:docMk/>
            <pc:sldMk cId="4232680391" sldId="1238"/>
            <ac:picMk id="12" creationId="{B519C2CB-34FE-438B-B995-531CA42AE320}"/>
          </ac:picMkLst>
        </pc:picChg>
        <pc:picChg chg="del">
          <ac:chgData name="SAKAI,KAZUHIRO (Agilent JPN)" userId="8a9380ee-3a14-4eb8-afda-60e56e2fa589" providerId="ADAL" clId="{B01699C4-8E81-4E00-9412-04068C79B487}" dt="2020-11-24T04:59:07.752" v="1342" actId="478"/>
          <ac:picMkLst>
            <pc:docMk/>
            <pc:sldMk cId="4232680391" sldId="1238"/>
            <ac:picMk id="13" creationId="{9F438C52-0DFB-4D96-B278-FDEB476D7BAF}"/>
          </ac:picMkLst>
        </pc:picChg>
      </pc:sldChg>
      <pc:sldChg chg="modSp add">
        <pc:chgData name="SAKAI,KAZUHIRO (Agilent JPN)" userId="8a9380ee-3a14-4eb8-afda-60e56e2fa589" providerId="ADAL" clId="{B01699C4-8E81-4E00-9412-04068C79B487}" dt="2020-11-24T05:14:49.581" v="1387" actId="20577"/>
        <pc:sldMkLst>
          <pc:docMk/>
          <pc:sldMk cId="1737547829" sldId="1239"/>
        </pc:sldMkLst>
        <pc:spChg chg="mod">
          <ac:chgData name="SAKAI,KAZUHIRO (Agilent JPN)" userId="8a9380ee-3a14-4eb8-afda-60e56e2fa589" providerId="ADAL" clId="{B01699C4-8E81-4E00-9412-04068C79B487}" dt="2020-11-24T05:14:49.581" v="1387" actId="20577"/>
          <ac:spMkLst>
            <pc:docMk/>
            <pc:sldMk cId="1737547829" sldId="1239"/>
            <ac:spMk id="5" creationId="{5EF622BF-9DAC-4DA1-9E24-05C23513E4AD}"/>
          </ac:spMkLst>
        </pc:spChg>
      </pc:sldChg>
    </pc:docChg>
  </pc:docChgLst>
  <pc:docChgLst>
    <pc:chgData name="SAKAI,KAZUHIRO (Agilent JPN)" userId="8a9380ee-3a14-4eb8-afda-60e56e2fa589" providerId="ADAL" clId="{DA51D106-BA94-4004-B613-AFAC0ED39AB6}"/>
    <pc:docChg chg="undo redo custSel addSld delSld modSld sldOrd">
      <pc:chgData name="SAKAI,KAZUHIRO (Agilent JPN)" userId="8a9380ee-3a14-4eb8-afda-60e56e2fa589" providerId="ADAL" clId="{DA51D106-BA94-4004-B613-AFAC0ED39AB6}" dt="2021-03-17T22:43:39.887" v="9598" actId="1076"/>
      <pc:docMkLst>
        <pc:docMk/>
      </pc:docMkLst>
      <pc:sldChg chg="addSp delSp modSp mod">
        <pc:chgData name="SAKAI,KAZUHIRO (Agilent JPN)" userId="8a9380ee-3a14-4eb8-afda-60e56e2fa589" providerId="ADAL" clId="{DA51D106-BA94-4004-B613-AFAC0ED39AB6}" dt="2021-03-03T06:06:38.644" v="2758" actId="692"/>
        <pc:sldMkLst>
          <pc:docMk/>
          <pc:sldMk cId="1338613822" sldId="1237"/>
        </pc:sldMkLst>
        <pc:spChg chg="mod">
          <ac:chgData name="SAKAI,KAZUHIRO (Agilent JPN)" userId="8a9380ee-3a14-4eb8-afda-60e56e2fa589" providerId="ADAL" clId="{DA51D106-BA94-4004-B613-AFAC0ED39AB6}" dt="2021-03-03T04:05:56.563" v="652" actId="255"/>
          <ac:spMkLst>
            <pc:docMk/>
            <pc:sldMk cId="1338613822" sldId="1237"/>
            <ac:spMk id="2" creationId="{9B198818-E488-4C62-AB60-C27EB47B24DB}"/>
          </ac:spMkLst>
        </pc:spChg>
        <pc:spChg chg="add mod">
          <ac:chgData name="SAKAI,KAZUHIRO (Agilent JPN)" userId="8a9380ee-3a14-4eb8-afda-60e56e2fa589" providerId="ADAL" clId="{DA51D106-BA94-4004-B613-AFAC0ED39AB6}" dt="2021-03-03T04:27:36.562" v="996" actId="207"/>
          <ac:spMkLst>
            <pc:docMk/>
            <pc:sldMk cId="1338613822" sldId="1237"/>
            <ac:spMk id="3" creationId="{F91430C1-8842-454D-8641-0DA77DBE61B5}"/>
          </ac:spMkLst>
        </pc:spChg>
        <pc:spChg chg="del">
          <ac:chgData name="SAKAI,KAZUHIRO (Agilent JPN)" userId="8a9380ee-3a14-4eb8-afda-60e56e2fa589" providerId="ADAL" clId="{DA51D106-BA94-4004-B613-AFAC0ED39AB6}" dt="2021-03-02T01:01:14.701" v="72" actId="478"/>
          <ac:spMkLst>
            <pc:docMk/>
            <pc:sldMk cId="1338613822" sldId="1237"/>
            <ac:spMk id="5" creationId="{5EF622BF-9DAC-4DA1-9E24-05C23513E4AD}"/>
          </ac:spMkLst>
        </pc:spChg>
        <pc:spChg chg="add mod">
          <ac:chgData name="SAKAI,KAZUHIRO (Agilent JPN)" userId="8a9380ee-3a14-4eb8-afda-60e56e2fa589" providerId="ADAL" clId="{DA51D106-BA94-4004-B613-AFAC0ED39AB6}" dt="2021-03-03T06:06:38.644" v="2758" actId="692"/>
          <ac:spMkLst>
            <pc:docMk/>
            <pc:sldMk cId="1338613822" sldId="1237"/>
            <ac:spMk id="5" creationId="{AEF4D822-E168-41C0-8049-5AD742372807}"/>
          </ac:spMkLst>
        </pc:spChg>
        <pc:spChg chg="add mod">
          <ac:chgData name="SAKAI,KAZUHIRO (Agilent JPN)" userId="8a9380ee-3a14-4eb8-afda-60e56e2fa589" providerId="ADAL" clId="{DA51D106-BA94-4004-B613-AFAC0ED39AB6}" dt="2021-03-03T04:27:25.605" v="994" actId="1076"/>
          <ac:spMkLst>
            <pc:docMk/>
            <pc:sldMk cId="1338613822" sldId="1237"/>
            <ac:spMk id="8" creationId="{75FCE3A1-1B3A-4AE4-9FFD-57765ACCFEB9}"/>
          </ac:spMkLst>
        </pc:spChg>
        <pc:spChg chg="del">
          <ac:chgData name="SAKAI,KAZUHIRO (Agilent JPN)" userId="8a9380ee-3a14-4eb8-afda-60e56e2fa589" providerId="ADAL" clId="{DA51D106-BA94-4004-B613-AFAC0ED39AB6}" dt="2021-03-02T01:01:14.701" v="72" actId="478"/>
          <ac:spMkLst>
            <pc:docMk/>
            <pc:sldMk cId="1338613822" sldId="1237"/>
            <ac:spMk id="16" creationId="{3744553C-99DD-4C2C-8D32-BECC6079F1A5}"/>
          </ac:spMkLst>
        </pc:spChg>
        <pc:spChg chg="del">
          <ac:chgData name="SAKAI,KAZUHIRO (Agilent JPN)" userId="8a9380ee-3a14-4eb8-afda-60e56e2fa589" providerId="ADAL" clId="{DA51D106-BA94-4004-B613-AFAC0ED39AB6}" dt="2021-03-02T01:01:14.701" v="72" actId="478"/>
          <ac:spMkLst>
            <pc:docMk/>
            <pc:sldMk cId="1338613822" sldId="1237"/>
            <ac:spMk id="22" creationId="{AC6ADF58-DEC0-47AA-8AB0-61A587B2FEDB}"/>
          </ac:spMkLst>
        </pc:spChg>
        <pc:spChg chg="del">
          <ac:chgData name="SAKAI,KAZUHIRO (Agilent JPN)" userId="8a9380ee-3a14-4eb8-afda-60e56e2fa589" providerId="ADAL" clId="{DA51D106-BA94-4004-B613-AFAC0ED39AB6}" dt="2021-03-02T01:01:14.701" v="72" actId="478"/>
          <ac:spMkLst>
            <pc:docMk/>
            <pc:sldMk cId="1338613822" sldId="1237"/>
            <ac:spMk id="23" creationId="{F7B0839D-F606-4FF7-9AAE-6D28CDB99057}"/>
          </ac:spMkLst>
        </pc:spChg>
        <pc:spChg chg="del">
          <ac:chgData name="SAKAI,KAZUHIRO (Agilent JPN)" userId="8a9380ee-3a14-4eb8-afda-60e56e2fa589" providerId="ADAL" clId="{DA51D106-BA94-4004-B613-AFAC0ED39AB6}" dt="2021-03-02T01:01:14.701" v="72" actId="478"/>
          <ac:spMkLst>
            <pc:docMk/>
            <pc:sldMk cId="1338613822" sldId="1237"/>
            <ac:spMk id="24" creationId="{6F10E4D9-F7AF-4588-9822-C61B4AD72092}"/>
          </ac:spMkLst>
        </pc:spChg>
        <pc:spChg chg="del">
          <ac:chgData name="SAKAI,KAZUHIRO (Agilent JPN)" userId="8a9380ee-3a14-4eb8-afda-60e56e2fa589" providerId="ADAL" clId="{DA51D106-BA94-4004-B613-AFAC0ED39AB6}" dt="2021-03-02T01:01:14.701" v="72" actId="478"/>
          <ac:spMkLst>
            <pc:docMk/>
            <pc:sldMk cId="1338613822" sldId="1237"/>
            <ac:spMk id="27" creationId="{8F0D8E59-FB00-450D-A4DC-C49E9DFAA15D}"/>
          </ac:spMkLst>
        </pc:spChg>
        <pc:spChg chg="del">
          <ac:chgData name="SAKAI,KAZUHIRO (Agilent JPN)" userId="8a9380ee-3a14-4eb8-afda-60e56e2fa589" providerId="ADAL" clId="{DA51D106-BA94-4004-B613-AFAC0ED39AB6}" dt="2021-03-02T01:01:14.701" v="72" actId="478"/>
          <ac:spMkLst>
            <pc:docMk/>
            <pc:sldMk cId="1338613822" sldId="1237"/>
            <ac:spMk id="29" creationId="{B1A22D29-BDE2-40FB-A030-97536DD43A96}"/>
          </ac:spMkLst>
        </pc:spChg>
        <pc:picChg chg="del mod">
          <ac:chgData name="SAKAI,KAZUHIRO (Agilent JPN)" userId="8a9380ee-3a14-4eb8-afda-60e56e2fa589" providerId="ADAL" clId="{DA51D106-BA94-4004-B613-AFAC0ED39AB6}" dt="2021-03-02T01:01:14.701" v="72" actId="478"/>
          <ac:picMkLst>
            <pc:docMk/>
            <pc:sldMk cId="1338613822" sldId="1237"/>
            <ac:picMk id="3" creationId="{29B3CDC7-DBFB-4FBF-8A32-5AD9840379C1}"/>
          </ac:picMkLst>
        </pc:picChg>
        <pc:picChg chg="add mod">
          <ac:chgData name="SAKAI,KAZUHIRO (Agilent JPN)" userId="8a9380ee-3a14-4eb8-afda-60e56e2fa589" providerId="ADAL" clId="{DA51D106-BA94-4004-B613-AFAC0ED39AB6}" dt="2021-03-02T01:02:47.755" v="74" actId="1076"/>
          <ac:picMkLst>
            <pc:docMk/>
            <pc:sldMk cId="1338613822" sldId="1237"/>
            <ac:picMk id="4" creationId="{160F7FAC-40B0-4962-AC36-E2F4716FE7C0}"/>
          </ac:picMkLst>
        </pc:picChg>
        <pc:picChg chg="add mod">
          <ac:chgData name="SAKAI,KAZUHIRO (Agilent JPN)" userId="8a9380ee-3a14-4eb8-afda-60e56e2fa589" providerId="ADAL" clId="{DA51D106-BA94-4004-B613-AFAC0ED39AB6}" dt="2021-03-02T01:06:27.965" v="76" actId="1076"/>
          <ac:picMkLst>
            <pc:docMk/>
            <pc:sldMk cId="1338613822" sldId="1237"/>
            <ac:picMk id="6" creationId="{24DB1812-8A2C-4156-931A-61698E1612DF}"/>
          </ac:picMkLst>
        </pc:picChg>
        <pc:picChg chg="add mod">
          <ac:chgData name="SAKAI,KAZUHIRO (Agilent JPN)" userId="8a9380ee-3a14-4eb8-afda-60e56e2fa589" providerId="ADAL" clId="{DA51D106-BA94-4004-B613-AFAC0ED39AB6}" dt="2021-03-03T04:27:25.605" v="994" actId="1076"/>
          <ac:picMkLst>
            <pc:docMk/>
            <pc:sldMk cId="1338613822" sldId="1237"/>
            <ac:picMk id="7" creationId="{E5FAC629-B3A3-4AFE-AFBD-05C2DD65762E}"/>
          </ac:picMkLst>
        </pc:picChg>
        <pc:picChg chg="del mod">
          <ac:chgData name="SAKAI,KAZUHIRO (Agilent JPN)" userId="8a9380ee-3a14-4eb8-afda-60e56e2fa589" providerId="ADAL" clId="{DA51D106-BA94-4004-B613-AFAC0ED39AB6}" dt="2021-03-02T01:01:14.701" v="72" actId="478"/>
          <ac:picMkLst>
            <pc:docMk/>
            <pc:sldMk cId="1338613822" sldId="1237"/>
            <ac:picMk id="8" creationId="{519F93EB-E0A2-4C3F-9FCA-937C489D954E}"/>
          </ac:picMkLst>
        </pc:picChg>
        <pc:picChg chg="del mod">
          <ac:chgData name="SAKAI,KAZUHIRO (Agilent JPN)" userId="8a9380ee-3a14-4eb8-afda-60e56e2fa589" providerId="ADAL" clId="{DA51D106-BA94-4004-B613-AFAC0ED39AB6}" dt="2021-03-02T01:01:14.701" v="72" actId="478"/>
          <ac:picMkLst>
            <pc:docMk/>
            <pc:sldMk cId="1338613822" sldId="1237"/>
            <ac:picMk id="17" creationId="{10DE8F2F-6AB9-4FC9-B3EF-CF02688A55AF}"/>
          </ac:picMkLst>
        </pc:picChg>
        <pc:picChg chg="del mod">
          <ac:chgData name="SAKAI,KAZUHIRO (Agilent JPN)" userId="8a9380ee-3a14-4eb8-afda-60e56e2fa589" providerId="ADAL" clId="{DA51D106-BA94-4004-B613-AFAC0ED39AB6}" dt="2021-03-02T01:01:14.701" v="72" actId="478"/>
          <ac:picMkLst>
            <pc:docMk/>
            <pc:sldMk cId="1338613822" sldId="1237"/>
            <ac:picMk id="21" creationId="{0F80C7D6-6C44-4727-94E9-522F30FF2DB8}"/>
          </ac:picMkLst>
        </pc:picChg>
        <pc:picChg chg="del">
          <ac:chgData name="SAKAI,KAZUHIRO (Agilent JPN)" userId="8a9380ee-3a14-4eb8-afda-60e56e2fa589" providerId="ADAL" clId="{DA51D106-BA94-4004-B613-AFAC0ED39AB6}" dt="2021-03-02T01:01:14.701" v="72" actId="478"/>
          <ac:picMkLst>
            <pc:docMk/>
            <pc:sldMk cId="1338613822" sldId="1237"/>
            <ac:picMk id="25" creationId="{9BDD3E31-1A7E-4E79-8F01-6C00CFFDBADD}"/>
          </ac:picMkLst>
        </pc:picChg>
        <pc:picChg chg="del">
          <ac:chgData name="SAKAI,KAZUHIRO (Agilent JPN)" userId="8a9380ee-3a14-4eb8-afda-60e56e2fa589" providerId="ADAL" clId="{DA51D106-BA94-4004-B613-AFAC0ED39AB6}" dt="2021-03-02T01:01:14.701" v="72" actId="478"/>
          <ac:picMkLst>
            <pc:docMk/>
            <pc:sldMk cId="1338613822" sldId="1237"/>
            <ac:picMk id="26" creationId="{3C57EA03-7F67-43DE-A4DD-C75C3A113D9C}"/>
          </ac:picMkLst>
        </pc:picChg>
        <pc:picChg chg="del">
          <ac:chgData name="SAKAI,KAZUHIRO (Agilent JPN)" userId="8a9380ee-3a14-4eb8-afda-60e56e2fa589" providerId="ADAL" clId="{DA51D106-BA94-4004-B613-AFAC0ED39AB6}" dt="2021-03-02T01:01:14.701" v="72" actId="478"/>
          <ac:picMkLst>
            <pc:docMk/>
            <pc:sldMk cId="1338613822" sldId="1237"/>
            <ac:picMk id="28" creationId="{EFBE28EC-ED58-4C50-B870-A1C7A2D123B6}"/>
          </ac:picMkLst>
        </pc:picChg>
      </pc:sldChg>
      <pc:sldChg chg="addSp delSp modSp mod ord">
        <pc:chgData name="SAKAI,KAZUHIRO (Agilent JPN)" userId="8a9380ee-3a14-4eb8-afda-60e56e2fa589" providerId="ADAL" clId="{DA51D106-BA94-4004-B613-AFAC0ED39AB6}" dt="2021-03-03T06:07:24.142" v="2762" actId="14100"/>
        <pc:sldMkLst>
          <pc:docMk/>
          <pc:sldMk cId="1078782391" sldId="1240"/>
        </pc:sldMkLst>
        <pc:spChg chg="add mod">
          <ac:chgData name="SAKAI,KAZUHIRO (Agilent JPN)" userId="8a9380ee-3a14-4eb8-afda-60e56e2fa589" providerId="ADAL" clId="{DA51D106-BA94-4004-B613-AFAC0ED39AB6}" dt="2021-03-03T04:20:05.109" v="866" actId="14100"/>
          <ac:spMkLst>
            <pc:docMk/>
            <pc:sldMk cId="1078782391" sldId="1240"/>
            <ac:spMk id="2" creationId="{FBE3101D-4C32-4145-9004-A85E6F09C191}"/>
          </ac:spMkLst>
        </pc:spChg>
        <pc:spChg chg="del">
          <ac:chgData name="SAKAI,KAZUHIRO (Agilent JPN)" userId="8a9380ee-3a14-4eb8-afda-60e56e2fa589" providerId="ADAL" clId="{DA51D106-BA94-4004-B613-AFAC0ED39AB6}" dt="2021-03-03T02:35:47.398" v="347" actId="478"/>
          <ac:spMkLst>
            <pc:docMk/>
            <pc:sldMk cId="1078782391" sldId="1240"/>
            <ac:spMk id="3" creationId="{9D04F3FD-8B7E-48F6-B3B7-206BCA72D2EC}"/>
          </ac:spMkLst>
        </pc:spChg>
        <pc:spChg chg="del">
          <ac:chgData name="SAKAI,KAZUHIRO (Agilent JPN)" userId="8a9380ee-3a14-4eb8-afda-60e56e2fa589" providerId="ADAL" clId="{DA51D106-BA94-4004-B613-AFAC0ED39AB6}" dt="2021-03-03T02:35:47.398" v="347" actId="478"/>
          <ac:spMkLst>
            <pc:docMk/>
            <pc:sldMk cId="1078782391" sldId="1240"/>
            <ac:spMk id="4" creationId="{D610CFEA-0093-4D02-BFF4-1411B7452257}"/>
          </ac:spMkLst>
        </pc:spChg>
        <pc:spChg chg="del">
          <ac:chgData name="SAKAI,KAZUHIRO (Agilent JPN)" userId="8a9380ee-3a14-4eb8-afda-60e56e2fa589" providerId="ADAL" clId="{DA51D106-BA94-4004-B613-AFAC0ED39AB6}" dt="2021-03-03T02:35:47.398" v="347" actId="478"/>
          <ac:spMkLst>
            <pc:docMk/>
            <pc:sldMk cId="1078782391" sldId="1240"/>
            <ac:spMk id="5" creationId="{5EE3D178-A4D0-441C-8873-C2223FE8F984}"/>
          </ac:spMkLst>
        </pc:spChg>
        <pc:spChg chg="add mod">
          <ac:chgData name="SAKAI,KAZUHIRO (Agilent JPN)" userId="8a9380ee-3a14-4eb8-afda-60e56e2fa589" providerId="ADAL" clId="{DA51D106-BA94-4004-B613-AFAC0ED39AB6}" dt="2021-03-03T04:58:50.435" v="1726" actId="1076"/>
          <ac:spMkLst>
            <pc:docMk/>
            <pc:sldMk cId="1078782391" sldId="1240"/>
            <ac:spMk id="6" creationId="{B9D2A48E-70BE-4081-A073-3706E81DA53C}"/>
          </ac:spMkLst>
        </pc:spChg>
        <pc:spChg chg="add del mod">
          <ac:chgData name="SAKAI,KAZUHIRO (Agilent JPN)" userId="8a9380ee-3a14-4eb8-afda-60e56e2fa589" providerId="ADAL" clId="{DA51D106-BA94-4004-B613-AFAC0ED39AB6}" dt="2021-03-03T04:58:46.926" v="1725" actId="478"/>
          <ac:spMkLst>
            <pc:docMk/>
            <pc:sldMk cId="1078782391" sldId="1240"/>
            <ac:spMk id="7" creationId="{153C15F7-9910-4C2C-BC00-F6BB8050CA20}"/>
          </ac:spMkLst>
        </pc:spChg>
        <pc:spChg chg="mod">
          <ac:chgData name="SAKAI,KAZUHIRO (Agilent JPN)" userId="8a9380ee-3a14-4eb8-afda-60e56e2fa589" providerId="ADAL" clId="{DA51D106-BA94-4004-B613-AFAC0ED39AB6}" dt="2021-03-03T06:07:24.142" v="2762" actId="14100"/>
          <ac:spMkLst>
            <pc:docMk/>
            <pc:sldMk cId="1078782391" sldId="1240"/>
            <ac:spMk id="11" creationId="{7899BB8E-F691-47E2-91EE-EED3FF76D7DC}"/>
          </ac:spMkLst>
        </pc:spChg>
        <pc:spChg chg="del">
          <ac:chgData name="SAKAI,KAZUHIRO (Agilent JPN)" userId="8a9380ee-3a14-4eb8-afda-60e56e2fa589" providerId="ADAL" clId="{DA51D106-BA94-4004-B613-AFAC0ED39AB6}" dt="2021-03-03T02:35:47.398" v="347" actId="478"/>
          <ac:spMkLst>
            <pc:docMk/>
            <pc:sldMk cId="1078782391" sldId="1240"/>
            <ac:spMk id="12" creationId="{19E09498-F97C-495D-BD1D-69B092F6C23C}"/>
          </ac:spMkLst>
        </pc:spChg>
        <pc:spChg chg="del">
          <ac:chgData name="SAKAI,KAZUHIRO (Agilent JPN)" userId="8a9380ee-3a14-4eb8-afda-60e56e2fa589" providerId="ADAL" clId="{DA51D106-BA94-4004-B613-AFAC0ED39AB6}" dt="2021-03-03T02:35:47.398" v="347" actId="478"/>
          <ac:spMkLst>
            <pc:docMk/>
            <pc:sldMk cId="1078782391" sldId="1240"/>
            <ac:spMk id="17" creationId="{4105DE31-8FB1-4A83-9453-065558A0DA09}"/>
          </ac:spMkLst>
        </pc:spChg>
        <pc:graphicFrameChg chg="del">
          <ac:chgData name="SAKAI,KAZUHIRO (Agilent JPN)" userId="8a9380ee-3a14-4eb8-afda-60e56e2fa589" providerId="ADAL" clId="{DA51D106-BA94-4004-B613-AFAC0ED39AB6}" dt="2021-03-03T02:35:47.398" v="347" actId="478"/>
          <ac:graphicFrameMkLst>
            <pc:docMk/>
            <pc:sldMk cId="1078782391" sldId="1240"/>
            <ac:graphicFrameMk id="24" creationId="{F610A608-F977-45B5-9434-C347B36ABC41}"/>
          </ac:graphicFrameMkLst>
        </pc:graphicFrameChg>
        <pc:picChg chg="del">
          <ac:chgData name="SAKAI,KAZUHIRO (Agilent JPN)" userId="8a9380ee-3a14-4eb8-afda-60e56e2fa589" providerId="ADAL" clId="{DA51D106-BA94-4004-B613-AFAC0ED39AB6}" dt="2021-03-03T02:35:47.398" v="347" actId="478"/>
          <ac:picMkLst>
            <pc:docMk/>
            <pc:sldMk cId="1078782391" sldId="1240"/>
            <ac:picMk id="13" creationId="{BA040ED8-38BE-4823-83EB-D65107FEFCA3}"/>
          </ac:picMkLst>
        </pc:picChg>
        <pc:picChg chg="add mod">
          <ac:chgData name="SAKAI,KAZUHIRO (Agilent JPN)" userId="8a9380ee-3a14-4eb8-afda-60e56e2fa589" providerId="ADAL" clId="{DA51D106-BA94-4004-B613-AFAC0ED39AB6}" dt="2021-03-03T04:10:49.663" v="656" actId="1440"/>
          <ac:picMkLst>
            <pc:docMk/>
            <pc:sldMk cId="1078782391" sldId="1240"/>
            <ac:picMk id="14" creationId="{FAE366A9-29EC-4B1A-8FEF-D19D64C0622D}"/>
          </ac:picMkLst>
        </pc:picChg>
        <pc:picChg chg="del">
          <ac:chgData name="SAKAI,KAZUHIRO (Agilent JPN)" userId="8a9380ee-3a14-4eb8-afda-60e56e2fa589" providerId="ADAL" clId="{DA51D106-BA94-4004-B613-AFAC0ED39AB6}" dt="2021-03-03T02:35:47.398" v="347" actId="478"/>
          <ac:picMkLst>
            <pc:docMk/>
            <pc:sldMk cId="1078782391" sldId="1240"/>
            <ac:picMk id="26" creationId="{D75AB316-B3B9-4A9F-97F9-F3648A19D11D}"/>
          </ac:picMkLst>
        </pc:picChg>
        <pc:picChg chg="del">
          <ac:chgData name="SAKAI,KAZUHIRO (Agilent JPN)" userId="8a9380ee-3a14-4eb8-afda-60e56e2fa589" providerId="ADAL" clId="{DA51D106-BA94-4004-B613-AFAC0ED39AB6}" dt="2021-03-03T02:35:47.398" v="347" actId="478"/>
          <ac:picMkLst>
            <pc:docMk/>
            <pc:sldMk cId="1078782391" sldId="1240"/>
            <ac:picMk id="29" creationId="{D6B4A694-5B55-4B89-B366-41A0977816A4}"/>
          </ac:picMkLst>
        </pc:picChg>
        <pc:picChg chg="del">
          <ac:chgData name="SAKAI,KAZUHIRO (Agilent JPN)" userId="8a9380ee-3a14-4eb8-afda-60e56e2fa589" providerId="ADAL" clId="{DA51D106-BA94-4004-B613-AFAC0ED39AB6}" dt="2021-03-03T02:35:47.398" v="347" actId="478"/>
          <ac:picMkLst>
            <pc:docMk/>
            <pc:sldMk cId="1078782391" sldId="1240"/>
            <ac:picMk id="30" creationId="{353ACC9B-A582-47D2-9142-9301834732CE}"/>
          </ac:picMkLst>
        </pc:picChg>
      </pc:sldChg>
      <pc:sldChg chg="addSp delSp modSp mod">
        <pc:chgData name="SAKAI,KAZUHIRO (Agilent JPN)" userId="8a9380ee-3a14-4eb8-afda-60e56e2fa589" providerId="ADAL" clId="{DA51D106-BA94-4004-B613-AFAC0ED39AB6}" dt="2021-03-09T07:53:54.096" v="6216" actId="1076"/>
        <pc:sldMkLst>
          <pc:docMk/>
          <pc:sldMk cId="2290630469" sldId="1243"/>
        </pc:sldMkLst>
        <pc:spChg chg="add mod">
          <ac:chgData name="SAKAI,KAZUHIRO (Agilent JPN)" userId="8a9380ee-3a14-4eb8-afda-60e56e2fa589" providerId="ADAL" clId="{DA51D106-BA94-4004-B613-AFAC0ED39AB6}" dt="2021-03-09T07:53:54.096" v="6216" actId="1076"/>
          <ac:spMkLst>
            <pc:docMk/>
            <pc:sldMk cId="2290630469" sldId="1243"/>
            <ac:spMk id="5" creationId="{5E28A367-5F1F-45C1-9BB2-A6B53EC51117}"/>
          </ac:spMkLst>
        </pc:spChg>
        <pc:spChg chg="add mod">
          <ac:chgData name="SAKAI,KAZUHIRO (Agilent JPN)" userId="8a9380ee-3a14-4eb8-afda-60e56e2fa589" providerId="ADAL" clId="{DA51D106-BA94-4004-B613-AFAC0ED39AB6}" dt="2021-03-04T06:25:42.722" v="4465" actId="113"/>
          <ac:spMkLst>
            <pc:docMk/>
            <pc:sldMk cId="2290630469" sldId="1243"/>
            <ac:spMk id="6" creationId="{6F73AFB5-8167-4964-97B1-7F825BFBB733}"/>
          </ac:spMkLst>
        </pc:spChg>
        <pc:spChg chg="add mod">
          <ac:chgData name="SAKAI,KAZUHIRO (Agilent JPN)" userId="8a9380ee-3a14-4eb8-afda-60e56e2fa589" providerId="ADAL" clId="{DA51D106-BA94-4004-B613-AFAC0ED39AB6}" dt="2021-03-04T06:26:53.452" v="4531" actId="20577"/>
          <ac:spMkLst>
            <pc:docMk/>
            <pc:sldMk cId="2290630469" sldId="1243"/>
            <ac:spMk id="7" creationId="{A2AB2FED-94D2-413B-9354-65029DC3DD63}"/>
          </ac:spMkLst>
        </pc:spChg>
        <pc:spChg chg="mod">
          <ac:chgData name="SAKAI,KAZUHIRO (Agilent JPN)" userId="8a9380ee-3a14-4eb8-afda-60e56e2fa589" providerId="ADAL" clId="{DA51D106-BA94-4004-B613-AFAC0ED39AB6}" dt="2021-03-02T00:59:08.674" v="57"/>
          <ac:spMkLst>
            <pc:docMk/>
            <pc:sldMk cId="2290630469" sldId="1243"/>
            <ac:spMk id="11" creationId="{7899BB8E-F691-47E2-91EE-EED3FF76D7DC}"/>
          </ac:spMkLst>
        </pc:spChg>
        <pc:spChg chg="del">
          <ac:chgData name="SAKAI,KAZUHIRO (Agilent JPN)" userId="8a9380ee-3a14-4eb8-afda-60e56e2fa589" providerId="ADAL" clId="{DA51D106-BA94-4004-B613-AFAC0ED39AB6}" dt="2021-03-02T00:58:05.769" v="42" actId="478"/>
          <ac:spMkLst>
            <pc:docMk/>
            <pc:sldMk cId="2290630469" sldId="1243"/>
            <ac:spMk id="12" creationId="{19E09498-F97C-495D-BD1D-69B092F6C23C}"/>
          </ac:spMkLst>
        </pc:spChg>
        <pc:spChg chg="del">
          <ac:chgData name="SAKAI,KAZUHIRO (Agilent JPN)" userId="8a9380ee-3a14-4eb8-afda-60e56e2fa589" providerId="ADAL" clId="{DA51D106-BA94-4004-B613-AFAC0ED39AB6}" dt="2021-03-02T00:58:05.769" v="42" actId="478"/>
          <ac:spMkLst>
            <pc:docMk/>
            <pc:sldMk cId="2290630469" sldId="1243"/>
            <ac:spMk id="13" creationId="{4CFE039C-A710-426E-B89E-0B6299B60752}"/>
          </ac:spMkLst>
        </pc:spChg>
        <pc:spChg chg="del">
          <ac:chgData name="SAKAI,KAZUHIRO (Agilent JPN)" userId="8a9380ee-3a14-4eb8-afda-60e56e2fa589" providerId="ADAL" clId="{DA51D106-BA94-4004-B613-AFAC0ED39AB6}" dt="2021-03-02T00:58:09.201" v="43" actId="478"/>
          <ac:spMkLst>
            <pc:docMk/>
            <pc:sldMk cId="2290630469" sldId="1243"/>
            <ac:spMk id="16" creationId="{6B1D74C6-EF38-4048-BDF8-5B2899CDF82A}"/>
          </ac:spMkLst>
        </pc:spChg>
        <pc:spChg chg="del">
          <ac:chgData name="SAKAI,KAZUHIRO (Agilent JPN)" userId="8a9380ee-3a14-4eb8-afda-60e56e2fa589" providerId="ADAL" clId="{DA51D106-BA94-4004-B613-AFAC0ED39AB6}" dt="2021-03-02T00:58:09.201" v="43" actId="478"/>
          <ac:spMkLst>
            <pc:docMk/>
            <pc:sldMk cId="2290630469" sldId="1243"/>
            <ac:spMk id="22" creationId="{7A3FF558-2ADF-4889-A205-3E017C66CDD3}"/>
          </ac:spMkLst>
        </pc:spChg>
        <pc:graphicFrameChg chg="del">
          <ac:chgData name="SAKAI,KAZUHIRO (Agilent JPN)" userId="8a9380ee-3a14-4eb8-afda-60e56e2fa589" providerId="ADAL" clId="{DA51D106-BA94-4004-B613-AFAC0ED39AB6}" dt="2021-03-02T00:58:05.769" v="42" actId="478"/>
          <ac:graphicFrameMkLst>
            <pc:docMk/>
            <pc:sldMk cId="2290630469" sldId="1243"/>
            <ac:graphicFrameMk id="5" creationId="{2B4D48FE-1175-4A9E-B221-437FED7D3519}"/>
          </ac:graphicFrameMkLst>
        </pc:graphicFrameChg>
        <pc:graphicFrameChg chg="del">
          <ac:chgData name="SAKAI,KAZUHIRO (Agilent JPN)" userId="8a9380ee-3a14-4eb8-afda-60e56e2fa589" providerId="ADAL" clId="{DA51D106-BA94-4004-B613-AFAC0ED39AB6}" dt="2021-03-02T00:58:05.769" v="42" actId="478"/>
          <ac:graphicFrameMkLst>
            <pc:docMk/>
            <pc:sldMk cId="2290630469" sldId="1243"/>
            <ac:graphicFrameMk id="15" creationId="{57606EA2-9BCE-4FD0-B250-83F2899E5517}"/>
          </ac:graphicFrameMkLst>
        </pc:graphicFrameChg>
        <pc:picChg chg="add mod">
          <ac:chgData name="SAKAI,KAZUHIRO (Agilent JPN)" userId="8a9380ee-3a14-4eb8-afda-60e56e2fa589" providerId="ADAL" clId="{DA51D106-BA94-4004-B613-AFAC0ED39AB6}" dt="2021-03-03T04:01:08.051" v="497" actId="1440"/>
          <ac:picMkLst>
            <pc:docMk/>
            <pc:sldMk cId="2290630469" sldId="1243"/>
            <ac:picMk id="2" creationId="{DD60251B-3F1D-43D5-8F6D-21444DD5A670}"/>
          </ac:picMkLst>
        </pc:picChg>
        <pc:picChg chg="add mod">
          <ac:chgData name="SAKAI,KAZUHIRO (Agilent JPN)" userId="8a9380ee-3a14-4eb8-afda-60e56e2fa589" providerId="ADAL" clId="{DA51D106-BA94-4004-B613-AFAC0ED39AB6}" dt="2021-03-02T00:59:50.107" v="65" actId="1076"/>
          <ac:picMkLst>
            <pc:docMk/>
            <pc:sldMk cId="2290630469" sldId="1243"/>
            <ac:picMk id="3" creationId="{5EBF2455-AB4A-42F0-B62C-AB4E4FD948DA}"/>
          </ac:picMkLst>
        </pc:picChg>
        <pc:picChg chg="add mod">
          <ac:chgData name="SAKAI,KAZUHIRO (Agilent JPN)" userId="8a9380ee-3a14-4eb8-afda-60e56e2fa589" providerId="ADAL" clId="{DA51D106-BA94-4004-B613-AFAC0ED39AB6}" dt="2021-03-03T04:04:23.074" v="650" actId="1076"/>
          <ac:picMkLst>
            <pc:docMk/>
            <pc:sldMk cId="2290630469" sldId="1243"/>
            <ac:picMk id="4" creationId="{BFAEA785-AC65-44E5-98EE-E8AB0E841C2F}"/>
          </ac:picMkLst>
        </pc:picChg>
        <pc:picChg chg="del">
          <ac:chgData name="SAKAI,KAZUHIRO (Agilent JPN)" userId="8a9380ee-3a14-4eb8-afda-60e56e2fa589" providerId="ADAL" clId="{DA51D106-BA94-4004-B613-AFAC0ED39AB6}" dt="2021-03-02T00:58:05.769" v="42" actId="478"/>
          <ac:picMkLst>
            <pc:docMk/>
            <pc:sldMk cId="2290630469" sldId="1243"/>
            <ac:picMk id="6" creationId="{54B3C0B4-B25D-4587-8585-89EA8B23D70D}"/>
          </ac:picMkLst>
        </pc:picChg>
        <pc:picChg chg="del">
          <ac:chgData name="SAKAI,KAZUHIRO (Agilent JPN)" userId="8a9380ee-3a14-4eb8-afda-60e56e2fa589" providerId="ADAL" clId="{DA51D106-BA94-4004-B613-AFAC0ED39AB6}" dt="2021-03-02T00:58:05.769" v="42" actId="478"/>
          <ac:picMkLst>
            <pc:docMk/>
            <pc:sldMk cId="2290630469" sldId="1243"/>
            <ac:picMk id="8" creationId="{994F9761-A550-450E-86B2-0FC89A6B8E66}"/>
          </ac:picMkLst>
        </pc:picChg>
        <pc:picChg chg="del">
          <ac:chgData name="SAKAI,KAZUHIRO (Agilent JPN)" userId="8a9380ee-3a14-4eb8-afda-60e56e2fa589" providerId="ADAL" clId="{DA51D106-BA94-4004-B613-AFAC0ED39AB6}" dt="2021-03-02T00:58:05.769" v="42" actId="478"/>
          <ac:picMkLst>
            <pc:docMk/>
            <pc:sldMk cId="2290630469" sldId="1243"/>
            <ac:picMk id="17" creationId="{24511E66-4A94-4E66-8087-02F75CA5E118}"/>
          </ac:picMkLst>
        </pc:picChg>
        <pc:picChg chg="del">
          <ac:chgData name="SAKAI,KAZUHIRO (Agilent JPN)" userId="8a9380ee-3a14-4eb8-afda-60e56e2fa589" providerId="ADAL" clId="{DA51D106-BA94-4004-B613-AFAC0ED39AB6}" dt="2021-03-02T00:58:05.769" v="42" actId="478"/>
          <ac:picMkLst>
            <pc:docMk/>
            <pc:sldMk cId="2290630469" sldId="1243"/>
            <ac:picMk id="18" creationId="{C3B379B1-5AF3-4A1F-9B8B-FBB2C57490BE}"/>
          </ac:picMkLst>
        </pc:picChg>
      </pc:sldChg>
      <pc:sldChg chg="del">
        <pc:chgData name="SAKAI,KAZUHIRO (Agilent JPN)" userId="8a9380ee-3a14-4eb8-afda-60e56e2fa589" providerId="ADAL" clId="{DA51D106-BA94-4004-B613-AFAC0ED39AB6}" dt="2021-03-03T02:14:31.086" v="345" actId="47"/>
        <pc:sldMkLst>
          <pc:docMk/>
          <pc:sldMk cId="2056371208" sldId="1249"/>
        </pc:sldMkLst>
      </pc:sldChg>
      <pc:sldChg chg="del">
        <pc:chgData name="SAKAI,KAZUHIRO (Agilent JPN)" userId="8a9380ee-3a14-4eb8-afda-60e56e2fa589" providerId="ADAL" clId="{DA51D106-BA94-4004-B613-AFAC0ED39AB6}" dt="2021-03-03T02:14:27.583" v="344" actId="47"/>
        <pc:sldMkLst>
          <pc:docMk/>
          <pc:sldMk cId="88958894" sldId="1250"/>
        </pc:sldMkLst>
      </pc:sldChg>
      <pc:sldChg chg="addSp delSp modSp mod">
        <pc:chgData name="SAKAI,KAZUHIRO (Agilent JPN)" userId="8a9380ee-3a14-4eb8-afda-60e56e2fa589" providerId="ADAL" clId="{DA51D106-BA94-4004-B613-AFAC0ED39AB6}" dt="2021-03-04T06:30:24.271" v="4545" actId="20577"/>
        <pc:sldMkLst>
          <pc:docMk/>
          <pc:sldMk cId="2021397292" sldId="1251"/>
        </pc:sldMkLst>
        <pc:spChg chg="add del mod">
          <ac:chgData name="SAKAI,KAZUHIRO (Agilent JPN)" userId="8a9380ee-3a14-4eb8-afda-60e56e2fa589" providerId="ADAL" clId="{DA51D106-BA94-4004-B613-AFAC0ED39AB6}" dt="2021-03-04T06:22:34.572" v="4368" actId="478"/>
          <ac:spMkLst>
            <pc:docMk/>
            <pc:sldMk cId="2021397292" sldId="1251"/>
            <ac:spMk id="2" creationId="{3864C31E-CC61-4256-B630-C366694A8CED}"/>
          </ac:spMkLst>
        </pc:spChg>
        <pc:spChg chg="del">
          <ac:chgData name="SAKAI,KAZUHIRO (Agilent JPN)" userId="8a9380ee-3a14-4eb8-afda-60e56e2fa589" providerId="ADAL" clId="{DA51D106-BA94-4004-B613-AFAC0ED39AB6}" dt="2021-03-02T00:57:22.174" v="1" actId="478"/>
          <ac:spMkLst>
            <pc:docMk/>
            <pc:sldMk cId="2021397292" sldId="1251"/>
            <ac:spMk id="2" creationId="{A641A850-6EEA-414C-8418-C1712DD9D85E}"/>
          </ac:spMkLst>
        </pc:spChg>
        <pc:spChg chg="mod">
          <ac:chgData name="SAKAI,KAZUHIRO (Agilent JPN)" userId="8a9380ee-3a14-4eb8-afda-60e56e2fa589" providerId="ADAL" clId="{DA51D106-BA94-4004-B613-AFAC0ED39AB6}" dt="2021-03-04T06:24:40.828" v="4430" actId="1076"/>
          <ac:spMkLst>
            <pc:docMk/>
            <pc:sldMk cId="2021397292" sldId="1251"/>
            <ac:spMk id="3" creationId="{A6E95F09-D5FA-474C-A97D-60C548650819}"/>
          </ac:spMkLst>
        </pc:spChg>
        <pc:spChg chg="del">
          <ac:chgData name="SAKAI,KAZUHIRO (Agilent JPN)" userId="8a9380ee-3a14-4eb8-afda-60e56e2fa589" providerId="ADAL" clId="{DA51D106-BA94-4004-B613-AFAC0ED39AB6}" dt="2021-03-02T00:57:20.584" v="0" actId="478"/>
          <ac:spMkLst>
            <pc:docMk/>
            <pc:sldMk cId="2021397292" sldId="1251"/>
            <ac:spMk id="4" creationId="{9500EDBA-8E5D-435B-BCDA-A0DA954C2D1D}"/>
          </ac:spMkLst>
        </pc:spChg>
        <pc:spChg chg="mod">
          <ac:chgData name="SAKAI,KAZUHIRO (Agilent JPN)" userId="8a9380ee-3a14-4eb8-afda-60e56e2fa589" providerId="ADAL" clId="{DA51D106-BA94-4004-B613-AFAC0ED39AB6}" dt="2021-03-04T06:30:24.271" v="4545" actId="20577"/>
          <ac:spMkLst>
            <pc:docMk/>
            <pc:sldMk cId="2021397292" sldId="1251"/>
            <ac:spMk id="5" creationId="{5EB826A1-B107-4055-AE68-6249ACE19959}"/>
          </ac:spMkLst>
        </pc:spChg>
      </pc:sldChg>
      <pc:sldChg chg="addSp delSp modSp mod ord">
        <pc:chgData name="SAKAI,KAZUHIRO (Agilent JPN)" userId="8a9380ee-3a14-4eb8-afda-60e56e2fa589" providerId="ADAL" clId="{DA51D106-BA94-4004-B613-AFAC0ED39AB6}" dt="2021-03-08T07:51:55.501" v="5849" actId="113"/>
        <pc:sldMkLst>
          <pc:docMk/>
          <pc:sldMk cId="4106662160" sldId="1253"/>
        </pc:sldMkLst>
        <pc:spChg chg="add del mod">
          <ac:chgData name="SAKAI,KAZUHIRO (Agilent JPN)" userId="8a9380ee-3a14-4eb8-afda-60e56e2fa589" providerId="ADAL" clId="{DA51D106-BA94-4004-B613-AFAC0ED39AB6}" dt="2021-03-08T01:47:46.188" v="5112" actId="478"/>
          <ac:spMkLst>
            <pc:docMk/>
            <pc:sldMk cId="4106662160" sldId="1253"/>
            <ac:spMk id="2" creationId="{212C8495-0EA3-49F3-9359-F60C12022BE6}"/>
          </ac:spMkLst>
        </pc:spChg>
        <pc:spChg chg="del">
          <ac:chgData name="SAKAI,KAZUHIRO (Agilent JPN)" userId="8a9380ee-3a14-4eb8-afda-60e56e2fa589" providerId="ADAL" clId="{DA51D106-BA94-4004-B613-AFAC0ED39AB6}" dt="2021-03-02T01:07:31.877" v="82" actId="478"/>
          <ac:spMkLst>
            <pc:docMk/>
            <pc:sldMk cId="4106662160" sldId="1253"/>
            <ac:spMk id="3" creationId="{3CDF8110-A72E-47E1-B37A-3ACAFD8595C5}"/>
          </ac:spMkLst>
        </pc:spChg>
        <pc:spChg chg="add mod">
          <ac:chgData name="SAKAI,KAZUHIRO (Agilent JPN)" userId="8a9380ee-3a14-4eb8-afda-60e56e2fa589" providerId="ADAL" clId="{DA51D106-BA94-4004-B613-AFAC0ED39AB6}" dt="2021-03-03T04:32:12.344" v="1141" actId="20577"/>
          <ac:spMkLst>
            <pc:docMk/>
            <pc:sldMk cId="4106662160" sldId="1253"/>
            <ac:spMk id="3" creationId="{5D3682F2-34E4-44E4-9B0A-81160CF32B93}"/>
          </ac:spMkLst>
        </pc:spChg>
        <pc:spChg chg="del">
          <ac:chgData name="SAKAI,KAZUHIRO (Agilent JPN)" userId="8a9380ee-3a14-4eb8-afda-60e56e2fa589" providerId="ADAL" clId="{DA51D106-BA94-4004-B613-AFAC0ED39AB6}" dt="2021-03-02T01:07:31.877" v="82" actId="478"/>
          <ac:spMkLst>
            <pc:docMk/>
            <pc:sldMk cId="4106662160" sldId="1253"/>
            <ac:spMk id="4" creationId="{952E6754-DD4E-429F-B3B5-F8081A0650AF}"/>
          </ac:spMkLst>
        </pc:spChg>
        <pc:spChg chg="add del mod ord">
          <ac:chgData name="SAKAI,KAZUHIRO (Agilent JPN)" userId="8a9380ee-3a14-4eb8-afda-60e56e2fa589" providerId="ADAL" clId="{DA51D106-BA94-4004-B613-AFAC0ED39AB6}" dt="2021-03-08T01:53:33.009" v="5287" actId="478"/>
          <ac:spMkLst>
            <pc:docMk/>
            <pc:sldMk cId="4106662160" sldId="1253"/>
            <ac:spMk id="8" creationId="{EB7F9F9E-A7D6-4EC7-B772-55AB8AAF540A}"/>
          </ac:spMkLst>
        </pc:spChg>
        <pc:spChg chg="del">
          <ac:chgData name="SAKAI,KAZUHIRO (Agilent JPN)" userId="8a9380ee-3a14-4eb8-afda-60e56e2fa589" providerId="ADAL" clId="{DA51D106-BA94-4004-B613-AFAC0ED39AB6}" dt="2021-03-02T01:07:35.865" v="83" actId="478"/>
          <ac:spMkLst>
            <pc:docMk/>
            <pc:sldMk cId="4106662160" sldId="1253"/>
            <ac:spMk id="9" creationId="{49F09D33-6F1A-47E9-98DC-03AB438D12A5}"/>
          </ac:spMkLst>
        </pc:spChg>
        <pc:spChg chg="add del mod">
          <ac:chgData name="SAKAI,KAZUHIRO (Agilent JPN)" userId="8a9380ee-3a14-4eb8-afda-60e56e2fa589" providerId="ADAL" clId="{DA51D106-BA94-4004-B613-AFAC0ED39AB6}" dt="2021-03-03T06:07:36.751" v="2764" actId="478"/>
          <ac:spMkLst>
            <pc:docMk/>
            <pc:sldMk cId="4106662160" sldId="1253"/>
            <ac:spMk id="10" creationId="{E80C2535-7601-4C3F-9B27-1C7ED1E93D24}"/>
          </ac:spMkLst>
        </pc:spChg>
        <pc:spChg chg="del">
          <ac:chgData name="SAKAI,KAZUHIRO (Agilent JPN)" userId="8a9380ee-3a14-4eb8-afda-60e56e2fa589" providerId="ADAL" clId="{DA51D106-BA94-4004-B613-AFAC0ED39AB6}" dt="2021-03-02T01:07:31.877" v="82" actId="478"/>
          <ac:spMkLst>
            <pc:docMk/>
            <pc:sldMk cId="4106662160" sldId="1253"/>
            <ac:spMk id="10" creationId="{E9224145-7490-4690-9519-A98E21AEB311}"/>
          </ac:spMkLst>
        </pc:spChg>
        <pc:spChg chg="add mod">
          <ac:chgData name="SAKAI,KAZUHIRO (Agilent JPN)" userId="8a9380ee-3a14-4eb8-afda-60e56e2fa589" providerId="ADAL" clId="{DA51D106-BA94-4004-B613-AFAC0ED39AB6}" dt="2021-03-08T01:54:00.233" v="5292" actId="14100"/>
          <ac:spMkLst>
            <pc:docMk/>
            <pc:sldMk cId="4106662160" sldId="1253"/>
            <ac:spMk id="11" creationId="{29C5D7A9-DDA4-48AC-A84C-3B5BC264F3ED}"/>
          </ac:spMkLst>
        </pc:spChg>
        <pc:spChg chg="del">
          <ac:chgData name="SAKAI,KAZUHIRO (Agilent JPN)" userId="8a9380ee-3a14-4eb8-afda-60e56e2fa589" providerId="ADAL" clId="{DA51D106-BA94-4004-B613-AFAC0ED39AB6}" dt="2021-03-02T01:07:31.877" v="82" actId="478"/>
          <ac:spMkLst>
            <pc:docMk/>
            <pc:sldMk cId="4106662160" sldId="1253"/>
            <ac:spMk id="11" creationId="{5FFDCCFA-3AB1-4704-8622-AF5B4768DA32}"/>
          </ac:spMkLst>
        </pc:spChg>
        <pc:spChg chg="del">
          <ac:chgData name="SAKAI,KAZUHIRO (Agilent JPN)" userId="8a9380ee-3a14-4eb8-afda-60e56e2fa589" providerId="ADAL" clId="{DA51D106-BA94-4004-B613-AFAC0ED39AB6}" dt="2021-03-02T01:07:31.877" v="82" actId="478"/>
          <ac:spMkLst>
            <pc:docMk/>
            <pc:sldMk cId="4106662160" sldId="1253"/>
            <ac:spMk id="12" creationId="{04C2E800-B1FD-4576-AFB5-181D390F3BDA}"/>
          </ac:spMkLst>
        </pc:spChg>
        <pc:spChg chg="del">
          <ac:chgData name="SAKAI,KAZUHIRO (Agilent JPN)" userId="8a9380ee-3a14-4eb8-afda-60e56e2fa589" providerId="ADAL" clId="{DA51D106-BA94-4004-B613-AFAC0ED39AB6}" dt="2021-03-02T01:07:31.877" v="82" actId="478"/>
          <ac:spMkLst>
            <pc:docMk/>
            <pc:sldMk cId="4106662160" sldId="1253"/>
            <ac:spMk id="13" creationId="{9DD8D293-2C75-4D07-9F74-5D213E6A5FDF}"/>
          </ac:spMkLst>
        </pc:spChg>
        <pc:spChg chg="del">
          <ac:chgData name="SAKAI,KAZUHIRO (Agilent JPN)" userId="8a9380ee-3a14-4eb8-afda-60e56e2fa589" providerId="ADAL" clId="{DA51D106-BA94-4004-B613-AFAC0ED39AB6}" dt="2021-03-02T01:07:31.877" v="82" actId="478"/>
          <ac:spMkLst>
            <pc:docMk/>
            <pc:sldMk cId="4106662160" sldId="1253"/>
            <ac:spMk id="14" creationId="{C6DA60E4-6A9C-428A-A4A8-FBF0637349EA}"/>
          </ac:spMkLst>
        </pc:spChg>
        <pc:graphicFrameChg chg="add del modGraphic">
          <ac:chgData name="SAKAI,KAZUHIRO (Agilent JPN)" userId="8a9380ee-3a14-4eb8-afda-60e56e2fa589" providerId="ADAL" clId="{DA51D106-BA94-4004-B613-AFAC0ED39AB6}" dt="2021-03-08T01:48:06.680" v="5116" actId="3680"/>
          <ac:graphicFrameMkLst>
            <pc:docMk/>
            <pc:sldMk cId="4106662160" sldId="1253"/>
            <ac:graphicFrameMk id="6" creationId="{E8855DC7-9E3F-4921-AA26-996E0A4095F9}"/>
          </ac:graphicFrameMkLst>
        </pc:graphicFrameChg>
        <pc:graphicFrameChg chg="add mod modGraphic">
          <ac:chgData name="SAKAI,KAZUHIRO (Agilent JPN)" userId="8a9380ee-3a14-4eb8-afda-60e56e2fa589" providerId="ADAL" clId="{DA51D106-BA94-4004-B613-AFAC0ED39AB6}" dt="2021-03-08T07:51:55.501" v="5849" actId="113"/>
          <ac:graphicFrameMkLst>
            <pc:docMk/>
            <pc:sldMk cId="4106662160" sldId="1253"/>
            <ac:graphicFrameMk id="10" creationId="{FFCA4D64-B349-4F9F-B64A-73535E6FFC21}"/>
          </ac:graphicFrameMkLst>
        </pc:graphicFrameChg>
        <pc:picChg chg="del">
          <ac:chgData name="SAKAI,KAZUHIRO (Agilent JPN)" userId="8a9380ee-3a14-4eb8-afda-60e56e2fa589" providerId="ADAL" clId="{DA51D106-BA94-4004-B613-AFAC0ED39AB6}" dt="2021-03-02T01:07:31.877" v="82" actId="478"/>
          <ac:picMkLst>
            <pc:docMk/>
            <pc:sldMk cId="4106662160" sldId="1253"/>
            <ac:picMk id="2" creationId="{49F61A84-0BBC-473A-87FA-4FD0CDB6E252}"/>
          </ac:picMkLst>
        </pc:picChg>
        <pc:picChg chg="add del">
          <ac:chgData name="SAKAI,KAZUHIRO (Agilent JPN)" userId="8a9380ee-3a14-4eb8-afda-60e56e2fa589" providerId="ADAL" clId="{DA51D106-BA94-4004-B613-AFAC0ED39AB6}" dt="2021-03-03T02:46:44.904" v="349" actId="478"/>
          <ac:picMkLst>
            <pc:docMk/>
            <pc:sldMk cId="4106662160" sldId="1253"/>
            <ac:picMk id="2" creationId="{AA91C33D-338B-41D0-BEF2-2910C0858CE3}"/>
          </ac:picMkLst>
        </pc:picChg>
        <pc:picChg chg="add mod">
          <ac:chgData name="SAKAI,KAZUHIRO (Agilent JPN)" userId="8a9380ee-3a14-4eb8-afda-60e56e2fa589" providerId="ADAL" clId="{DA51D106-BA94-4004-B613-AFAC0ED39AB6}" dt="2021-03-08T01:50:48.796" v="5216" actId="1076"/>
          <ac:picMkLst>
            <pc:docMk/>
            <pc:sldMk cId="4106662160" sldId="1253"/>
            <ac:picMk id="4" creationId="{32137808-781F-4257-922F-1B5C203371EC}"/>
          </ac:picMkLst>
        </pc:picChg>
        <pc:picChg chg="add mod">
          <ac:chgData name="SAKAI,KAZUHIRO (Agilent JPN)" userId="8a9380ee-3a14-4eb8-afda-60e56e2fa589" providerId="ADAL" clId="{DA51D106-BA94-4004-B613-AFAC0ED39AB6}" dt="2021-03-08T01:50:48.796" v="5216" actId="1076"/>
          <ac:picMkLst>
            <pc:docMk/>
            <pc:sldMk cId="4106662160" sldId="1253"/>
            <ac:picMk id="5" creationId="{C223C36E-6F7C-4748-9894-10080A18D4E8}"/>
          </ac:picMkLst>
        </pc:picChg>
        <pc:picChg chg="del">
          <ac:chgData name="SAKAI,KAZUHIRO (Agilent JPN)" userId="8a9380ee-3a14-4eb8-afda-60e56e2fa589" providerId="ADAL" clId="{DA51D106-BA94-4004-B613-AFAC0ED39AB6}" dt="2021-03-02T01:07:31.877" v="82" actId="478"/>
          <ac:picMkLst>
            <pc:docMk/>
            <pc:sldMk cId="4106662160" sldId="1253"/>
            <ac:picMk id="5" creationId="{D1C16D5E-49DA-4096-A913-E722994BCE53}"/>
          </ac:picMkLst>
        </pc:picChg>
        <pc:picChg chg="add del mod">
          <ac:chgData name="SAKAI,KAZUHIRO (Agilent JPN)" userId="8a9380ee-3a14-4eb8-afda-60e56e2fa589" providerId="ADAL" clId="{DA51D106-BA94-4004-B613-AFAC0ED39AB6}" dt="2021-03-03T04:37:35.982" v="1167" actId="478"/>
          <ac:picMkLst>
            <pc:docMk/>
            <pc:sldMk cId="4106662160" sldId="1253"/>
            <ac:picMk id="6" creationId="{3003D0AA-C837-42A6-B4A3-815252EA154B}"/>
          </ac:picMkLst>
        </pc:picChg>
        <pc:picChg chg="del">
          <ac:chgData name="SAKAI,KAZUHIRO (Agilent JPN)" userId="8a9380ee-3a14-4eb8-afda-60e56e2fa589" providerId="ADAL" clId="{DA51D106-BA94-4004-B613-AFAC0ED39AB6}" dt="2021-03-02T01:07:31.877" v="82" actId="478"/>
          <ac:picMkLst>
            <pc:docMk/>
            <pc:sldMk cId="4106662160" sldId="1253"/>
            <ac:picMk id="6" creationId="{9FF5E5B0-EAEA-4CAC-8A46-E01D47BE0CA3}"/>
          </ac:picMkLst>
        </pc:picChg>
        <pc:picChg chg="del">
          <ac:chgData name="SAKAI,KAZUHIRO (Agilent JPN)" userId="8a9380ee-3a14-4eb8-afda-60e56e2fa589" providerId="ADAL" clId="{DA51D106-BA94-4004-B613-AFAC0ED39AB6}" dt="2021-03-02T01:07:31.877" v="82" actId="478"/>
          <ac:picMkLst>
            <pc:docMk/>
            <pc:sldMk cId="4106662160" sldId="1253"/>
            <ac:picMk id="7" creationId="{C41C3074-D9B6-4320-98B5-82EDF7B25520}"/>
          </ac:picMkLst>
        </pc:picChg>
        <pc:picChg chg="add mod">
          <ac:chgData name="SAKAI,KAZUHIRO (Agilent JPN)" userId="8a9380ee-3a14-4eb8-afda-60e56e2fa589" providerId="ADAL" clId="{DA51D106-BA94-4004-B613-AFAC0ED39AB6}" dt="2021-03-08T01:50:48.796" v="5216" actId="1076"/>
          <ac:picMkLst>
            <pc:docMk/>
            <pc:sldMk cId="4106662160" sldId="1253"/>
            <ac:picMk id="7" creationId="{D7D49C7F-3F15-4B76-B708-7F5232905B26}"/>
          </ac:picMkLst>
        </pc:picChg>
        <pc:picChg chg="del">
          <ac:chgData name="SAKAI,KAZUHIRO (Agilent JPN)" userId="8a9380ee-3a14-4eb8-afda-60e56e2fa589" providerId="ADAL" clId="{DA51D106-BA94-4004-B613-AFAC0ED39AB6}" dt="2021-03-02T01:07:31.877" v="82" actId="478"/>
          <ac:picMkLst>
            <pc:docMk/>
            <pc:sldMk cId="4106662160" sldId="1253"/>
            <ac:picMk id="8" creationId="{0EF695D3-5686-44BE-8F47-53B6E33C4E3E}"/>
          </ac:picMkLst>
        </pc:picChg>
        <pc:picChg chg="add mod">
          <ac:chgData name="SAKAI,KAZUHIRO (Agilent JPN)" userId="8a9380ee-3a14-4eb8-afda-60e56e2fa589" providerId="ADAL" clId="{DA51D106-BA94-4004-B613-AFAC0ED39AB6}" dt="2021-03-08T01:50:48.796" v="5216" actId="1076"/>
          <ac:picMkLst>
            <pc:docMk/>
            <pc:sldMk cId="4106662160" sldId="1253"/>
            <ac:picMk id="9" creationId="{ECFFAF85-3D87-41EF-BCF4-831BEC1B3D4C}"/>
          </ac:picMkLst>
        </pc:picChg>
        <pc:picChg chg="add mod">
          <ac:chgData name="SAKAI,KAZUHIRO (Agilent JPN)" userId="8a9380ee-3a14-4eb8-afda-60e56e2fa589" providerId="ADAL" clId="{DA51D106-BA94-4004-B613-AFAC0ED39AB6}" dt="2021-03-08T02:18:10.251" v="5412" actId="14100"/>
          <ac:picMkLst>
            <pc:docMk/>
            <pc:sldMk cId="4106662160" sldId="1253"/>
            <ac:picMk id="15" creationId="{BD2B25F9-C47C-4972-BB81-C2F8AC161F98}"/>
          </ac:picMkLst>
        </pc:picChg>
      </pc:sldChg>
      <pc:sldChg chg="del">
        <pc:chgData name="SAKAI,KAZUHIRO (Agilent JPN)" userId="8a9380ee-3a14-4eb8-afda-60e56e2fa589" providerId="ADAL" clId="{DA51D106-BA94-4004-B613-AFAC0ED39AB6}" dt="2021-03-03T05:08:24.260" v="1889" actId="47"/>
        <pc:sldMkLst>
          <pc:docMk/>
          <pc:sldMk cId="53949415" sldId="1254"/>
        </pc:sldMkLst>
      </pc:sldChg>
      <pc:sldChg chg="del">
        <pc:chgData name="SAKAI,KAZUHIRO (Agilent JPN)" userId="8a9380ee-3a14-4eb8-afda-60e56e2fa589" providerId="ADAL" clId="{DA51D106-BA94-4004-B613-AFAC0ED39AB6}" dt="2021-03-03T02:14:25.866" v="343" actId="47"/>
        <pc:sldMkLst>
          <pc:docMk/>
          <pc:sldMk cId="3037815704" sldId="1255"/>
        </pc:sldMkLst>
      </pc:sldChg>
      <pc:sldChg chg="addSp delSp modSp mod">
        <pc:chgData name="SAKAI,KAZUHIRO (Agilent JPN)" userId="8a9380ee-3a14-4eb8-afda-60e56e2fa589" providerId="ADAL" clId="{DA51D106-BA94-4004-B613-AFAC0ED39AB6}" dt="2021-03-08T07:53:21.611" v="5868" actId="20577"/>
        <pc:sldMkLst>
          <pc:docMk/>
          <pc:sldMk cId="2745697047" sldId="1256"/>
        </pc:sldMkLst>
        <pc:spChg chg="add mod">
          <ac:chgData name="SAKAI,KAZUHIRO (Agilent JPN)" userId="8a9380ee-3a14-4eb8-afda-60e56e2fa589" providerId="ADAL" clId="{DA51D106-BA94-4004-B613-AFAC0ED39AB6}" dt="2021-03-08T05:09:14.272" v="5815" actId="1076"/>
          <ac:spMkLst>
            <pc:docMk/>
            <pc:sldMk cId="2745697047" sldId="1256"/>
            <ac:spMk id="2" creationId="{628A8404-E306-474B-812D-1230713DEFE6}"/>
          </ac:spMkLst>
        </pc:spChg>
        <pc:spChg chg="add mod">
          <ac:chgData name="SAKAI,KAZUHIRO (Agilent JPN)" userId="8a9380ee-3a14-4eb8-afda-60e56e2fa589" providerId="ADAL" clId="{DA51D106-BA94-4004-B613-AFAC0ED39AB6}" dt="2021-03-04T23:58:30.179" v="4614" actId="552"/>
          <ac:spMkLst>
            <pc:docMk/>
            <pc:sldMk cId="2745697047" sldId="1256"/>
            <ac:spMk id="3" creationId="{5D110BD2-F7A4-464C-B832-17523E5AD4B1}"/>
          </ac:spMkLst>
        </pc:spChg>
        <pc:spChg chg="mod">
          <ac:chgData name="SAKAI,KAZUHIRO (Agilent JPN)" userId="8a9380ee-3a14-4eb8-afda-60e56e2fa589" providerId="ADAL" clId="{DA51D106-BA94-4004-B613-AFAC0ED39AB6}" dt="2021-03-04T23:58:42.714" v="4622" actId="1076"/>
          <ac:spMkLst>
            <pc:docMk/>
            <pc:sldMk cId="2745697047" sldId="1256"/>
            <ac:spMk id="4" creationId="{7148B46A-AA0E-4956-B0AF-AA8278F7B09E}"/>
          </ac:spMkLst>
        </pc:spChg>
        <pc:spChg chg="del">
          <ac:chgData name="SAKAI,KAZUHIRO (Agilent JPN)" userId="8a9380ee-3a14-4eb8-afda-60e56e2fa589" providerId="ADAL" clId="{DA51D106-BA94-4004-B613-AFAC0ED39AB6}" dt="2021-03-03T04:32:37.972" v="1144" actId="478"/>
          <ac:spMkLst>
            <pc:docMk/>
            <pc:sldMk cId="2745697047" sldId="1256"/>
            <ac:spMk id="5" creationId="{4175CB02-0244-4760-A1CE-F8F86686A30B}"/>
          </ac:spMkLst>
        </pc:spChg>
        <pc:spChg chg="del">
          <ac:chgData name="SAKAI,KAZUHIRO (Agilent JPN)" userId="8a9380ee-3a14-4eb8-afda-60e56e2fa589" providerId="ADAL" clId="{DA51D106-BA94-4004-B613-AFAC0ED39AB6}" dt="2021-03-03T04:32:37.972" v="1144" actId="478"/>
          <ac:spMkLst>
            <pc:docMk/>
            <pc:sldMk cId="2745697047" sldId="1256"/>
            <ac:spMk id="6" creationId="{4327CD46-759E-464F-9C9C-B4E0FA5D14ED}"/>
          </ac:spMkLst>
        </pc:spChg>
        <pc:spChg chg="del">
          <ac:chgData name="SAKAI,KAZUHIRO (Agilent JPN)" userId="8a9380ee-3a14-4eb8-afda-60e56e2fa589" providerId="ADAL" clId="{DA51D106-BA94-4004-B613-AFAC0ED39AB6}" dt="2021-03-03T04:32:32.492" v="1143" actId="478"/>
          <ac:spMkLst>
            <pc:docMk/>
            <pc:sldMk cId="2745697047" sldId="1256"/>
            <ac:spMk id="7" creationId="{5BD97173-46B4-41EF-9248-41C8D26F0ADA}"/>
          </ac:spMkLst>
        </pc:spChg>
        <pc:spChg chg="del">
          <ac:chgData name="SAKAI,KAZUHIRO (Agilent JPN)" userId="8a9380ee-3a14-4eb8-afda-60e56e2fa589" providerId="ADAL" clId="{DA51D106-BA94-4004-B613-AFAC0ED39AB6}" dt="2021-03-03T04:32:30.005" v="1142" actId="478"/>
          <ac:spMkLst>
            <pc:docMk/>
            <pc:sldMk cId="2745697047" sldId="1256"/>
            <ac:spMk id="8" creationId="{49324EAE-FFCF-4532-99FC-615CD978B1C7}"/>
          </ac:spMkLst>
        </pc:spChg>
        <pc:spChg chg="del">
          <ac:chgData name="SAKAI,KAZUHIRO (Agilent JPN)" userId="8a9380ee-3a14-4eb8-afda-60e56e2fa589" providerId="ADAL" clId="{DA51D106-BA94-4004-B613-AFAC0ED39AB6}" dt="2021-03-03T04:32:30.005" v="1142" actId="478"/>
          <ac:spMkLst>
            <pc:docMk/>
            <pc:sldMk cId="2745697047" sldId="1256"/>
            <ac:spMk id="9" creationId="{D25E01D6-FDF2-4957-A0CF-6B7359336EEF}"/>
          </ac:spMkLst>
        </pc:spChg>
        <pc:spChg chg="add mod">
          <ac:chgData name="SAKAI,KAZUHIRO (Agilent JPN)" userId="8a9380ee-3a14-4eb8-afda-60e56e2fa589" providerId="ADAL" clId="{DA51D106-BA94-4004-B613-AFAC0ED39AB6}" dt="2021-03-04T23:58:37.499" v="4621" actId="1038"/>
          <ac:spMkLst>
            <pc:docMk/>
            <pc:sldMk cId="2745697047" sldId="1256"/>
            <ac:spMk id="9" creationId="{E7F68C86-94FF-4DE8-BD72-F038D056D464}"/>
          </ac:spMkLst>
        </pc:spChg>
        <pc:spChg chg="del">
          <ac:chgData name="SAKAI,KAZUHIRO (Agilent JPN)" userId="8a9380ee-3a14-4eb8-afda-60e56e2fa589" providerId="ADAL" clId="{DA51D106-BA94-4004-B613-AFAC0ED39AB6}" dt="2021-03-03T04:32:30.005" v="1142" actId="478"/>
          <ac:spMkLst>
            <pc:docMk/>
            <pc:sldMk cId="2745697047" sldId="1256"/>
            <ac:spMk id="10" creationId="{CA2D2928-D56C-4DA8-B163-895CFCC07AEA}"/>
          </ac:spMkLst>
        </pc:spChg>
        <pc:spChg chg="del">
          <ac:chgData name="SAKAI,KAZUHIRO (Agilent JPN)" userId="8a9380ee-3a14-4eb8-afda-60e56e2fa589" providerId="ADAL" clId="{DA51D106-BA94-4004-B613-AFAC0ED39AB6}" dt="2021-03-03T04:32:37.972" v="1144" actId="478"/>
          <ac:spMkLst>
            <pc:docMk/>
            <pc:sldMk cId="2745697047" sldId="1256"/>
            <ac:spMk id="11" creationId="{58D02C9F-95F3-4160-8C53-8A286D189D1E}"/>
          </ac:spMkLst>
        </pc:spChg>
        <pc:spChg chg="del">
          <ac:chgData name="SAKAI,KAZUHIRO (Agilent JPN)" userId="8a9380ee-3a14-4eb8-afda-60e56e2fa589" providerId="ADAL" clId="{DA51D106-BA94-4004-B613-AFAC0ED39AB6}" dt="2021-03-03T04:32:32.492" v="1143" actId="478"/>
          <ac:spMkLst>
            <pc:docMk/>
            <pc:sldMk cId="2745697047" sldId="1256"/>
            <ac:spMk id="12" creationId="{A629AAF4-53F9-4D48-829E-58C3372653BF}"/>
          </ac:spMkLst>
        </pc:spChg>
        <pc:spChg chg="del">
          <ac:chgData name="SAKAI,KAZUHIRO (Agilent JPN)" userId="8a9380ee-3a14-4eb8-afda-60e56e2fa589" providerId="ADAL" clId="{DA51D106-BA94-4004-B613-AFAC0ED39AB6}" dt="2021-03-03T04:32:30.005" v="1142" actId="478"/>
          <ac:spMkLst>
            <pc:docMk/>
            <pc:sldMk cId="2745697047" sldId="1256"/>
            <ac:spMk id="13" creationId="{0CA655B1-80F2-4803-8C97-0E62F192B0AA}"/>
          </ac:spMkLst>
        </pc:spChg>
        <pc:spChg chg="add mod">
          <ac:chgData name="SAKAI,KAZUHIRO (Agilent JPN)" userId="8a9380ee-3a14-4eb8-afda-60e56e2fa589" providerId="ADAL" clId="{DA51D106-BA94-4004-B613-AFAC0ED39AB6}" dt="2021-03-08T07:53:21.611" v="5868" actId="20577"/>
          <ac:spMkLst>
            <pc:docMk/>
            <pc:sldMk cId="2745697047" sldId="1256"/>
            <ac:spMk id="16" creationId="{62E7E452-605B-4DA1-8CF5-67740A95497C}"/>
          </ac:spMkLst>
        </pc:spChg>
        <pc:spChg chg="del">
          <ac:chgData name="SAKAI,KAZUHIRO (Agilent JPN)" userId="8a9380ee-3a14-4eb8-afda-60e56e2fa589" providerId="ADAL" clId="{DA51D106-BA94-4004-B613-AFAC0ED39AB6}" dt="2021-03-03T04:32:37.972" v="1144" actId="478"/>
          <ac:spMkLst>
            <pc:docMk/>
            <pc:sldMk cId="2745697047" sldId="1256"/>
            <ac:spMk id="17" creationId="{6A318EC4-B402-447E-AE97-F9F354FA7026}"/>
          </ac:spMkLst>
        </pc:spChg>
        <pc:graphicFrameChg chg="add mod modGraphic">
          <ac:chgData name="SAKAI,KAZUHIRO (Agilent JPN)" userId="8a9380ee-3a14-4eb8-afda-60e56e2fa589" providerId="ADAL" clId="{DA51D106-BA94-4004-B613-AFAC0ED39AB6}" dt="2021-03-08T07:53:03.068" v="5862" actId="20577"/>
          <ac:graphicFrameMkLst>
            <pc:docMk/>
            <pc:sldMk cId="2745697047" sldId="1256"/>
            <ac:graphicFrameMk id="7" creationId="{C35D168C-FAC9-482A-87BB-28FF59FC860E}"/>
          </ac:graphicFrameMkLst>
        </pc:graphicFrameChg>
        <pc:picChg chg="mod">
          <ac:chgData name="SAKAI,KAZUHIRO (Agilent JPN)" userId="8a9380ee-3a14-4eb8-afda-60e56e2fa589" providerId="ADAL" clId="{DA51D106-BA94-4004-B613-AFAC0ED39AB6}" dt="2021-03-08T05:09:03.453" v="5811" actId="1076"/>
          <ac:picMkLst>
            <pc:docMk/>
            <pc:sldMk cId="2745697047" sldId="1256"/>
            <ac:picMk id="1026" creationId="{D4CC03E5-16DF-4219-AFB1-FFBA638D869D}"/>
          </ac:picMkLst>
        </pc:picChg>
        <pc:picChg chg="mod">
          <ac:chgData name="SAKAI,KAZUHIRO (Agilent JPN)" userId="8a9380ee-3a14-4eb8-afda-60e56e2fa589" providerId="ADAL" clId="{DA51D106-BA94-4004-B613-AFAC0ED39AB6}" dt="2021-03-08T05:09:20.054" v="5816" actId="1076"/>
          <ac:picMkLst>
            <pc:docMk/>
            <pc:sldMk cId="2745697047" sldId="1256"/>
            <ac:picMk id="1027" creationId="{066AFAF6-E5EA-42FC-B7BD-3701807A734A}"/>
          </ac:picMkLst>
        </pc:picChg>
      </pc:sldChg>
      <pc:sldChg chg="addSp delSp modSp add mod">
        <pc:chgData name="SAKAI,KAZUHIRO (Agilent JPN)" userId="8a9380ee-3a14-4eb8-afda-60e56e2fa589" providerId="ADAL" clId="{DA51D106-BA94-4004-B613-AFAC0ED39AB6}" dt="2021-03-10T00:33:03.124" v="6222" actId="14100"/>
        <pc:sldMkLst>
          <pc:docMk/>
          <pc:sldMk cId="264143509" sldId="1257"/>
        </pc:sldMkLst>
        <pc:spChg chg="mod">
          <ac:chgData name="SAKAI,KAZUHIRO (Agilent JPN)" userId="8a9380ee-3a14-4eb8-afda-60e56e2fa589" providerId="ADAL" clId="{DA51D106-BA94-4004-B613-AFAC0ED39AB6}" dt="2021-03-10T00:33:03.124" v="6222" actId="14100"/>
          <ac:spMkLst>
            <pc:docMk/>
            <pc:sldMk cId="264143509" sldId="1257"/>
            <ac:spMk id="2" creationId="{9B198818-E488-4C62-AB60-C27EB47B24DB}"/>
          </ac:spMkLst>
        </pc:spChg>
        <pc:spChg chg="add mod">
          <ac:chgData name="SAKAI,KAZUHIRO (Agilent JPN)" userId="8a9380ee-3a14-4eb8-afda-60e56e2fa589" providerId="ADAL" clId="{DA51D106-BA94-4004-B613-AFAC0ED39AB6}" dt="2021-03-08T02:17:50.318" v="5411" actId="20577"/>
          <ac:spMkLst>
            <pc:docMk/>
            <pc:sldMk cId="264143509" sldId="1257"/>
            <ac:spMk id="15" creationId="{C01959DE-6437-4BA8-809A-AC3387B863AB}"/>
          </ac:spMkLst>
        </pc:spChg>
        <pc:grpChg chg="add del mod">
          <ac:chgData name="SAKAI,KAZUHIRO (Agilent JPN)" userId="8a9380ee-3a14-4eb8-afda-60e56e2fa589" providerId="ADAL" clId="{DA51D106-BA94-4004-B613-AFAC0ED39AB6}" dt="2021-03-03T23:54:58.269" v="4089" actId="478"/>
          <ac:grpSpMkLst>
            <pc:docMk/>
            <pc:sldMk cId="264143509" sldId="1257"/>
            <ac:grpSpMk id="14" creationId="{0FD95803-D00E-4054-B5B4-F2FD065F818C}"/>
          </ac:grpSpMkLst>
        </pc:grpChg>
        <pc:picChg chg="add mod">
          <ac:chgData name="SAKAI,KAZUHIRO (Agilent JPN)" userId="8a9380ee-3a14-4eb8-afda-60e56e2fa589" providerId="ADAL" clId="{DA51D106-BA94-4004-B613-AFAC0ED39AB6}" dt="2021-03-03T02:11:14.797" v="320" actId="1076"/>
          <ac:picMkLst>
            <pc:docMk/>
            <pc:sldMk cId="264143509" sldId="1257"/>
            <ac:picMk id="3" creationId="{A5158956-1F58-4374-B2E7-1AD7974D8A17}"/>
          </ac:picMkLst>
        </pc:picChg>
        <pc:picChg chg="del">
          <ac:chgData name="SAKAI,KAZUHIRO (Agilent JPN)" userId="8a9380ee-3a14-4eb8-afda-60e56e2fa589" providerId="ADAL" clId="{DA51D106-BA94-4004-B613-AFAC0ED39AB6}" dt="2021-03-03T02:10:31.937" v="316" actId="478"/>
          <ac:picMkLst>
            <pc:docMk/>
            <pc:sldMk cId="264143509" sldId="1257"/>
            <ac:picMk id="4" creationId="{160F7FAC-40B0-4962-AC36-E2F4716FE7C0}"/>
          </ac:picMkLst>
        </pc:picChg>
        <pc:picChg chg="add mod">
          <ac:chgData name="SAKAI,KAZUHIRO (Agilent JPN)" userId="8a9380ee-3a14-4eb8-afda-60e56e2fa589" providerId="ADAL" clId="{DA51D106-BA94-4004-B613-AFAC0ED39AB6}" dt="2021-03-08T01:45:47.993" v="5091" actId="1076"/>
          <ac:picMkLst>
            <pc:docMk/>
            <pc:sldMk cId="264143509" sldId="1257"/>
            <ac:picMk id="4" creationId="{DA3B25E4-9651-4B77-BD6E-41E1B3C92FA3}"/>
          </ac:picMkLst>
        </pc:picChg>
        <pc:picChg chg="add mod">
          <ac:chgData name="SAKAI,KAZUHIRO (Agilent JPN)" userId="8a9380ee-3a14-4eb8-afda-60e56e2fa589" providerId="ADAL" clId="{DA51D106-BA94-4004-B613-AFAC0ED39AB6}" dt="2021-03-03T23:54:00.017" v="4082" actId="1440"/>
          <ac:picMkLst>
            <pc:docMk/>
            <pc:sldMk cId="264143509" sldId="1257"/>
            <ac:picMk id="5" creationId="{1B3A6A5B-3C35-4627-ADAD-5287D079834C}"/>
          </ac:picMkLst>
        </pc:picChg>
        <pc:picChg chg="del">
          <ac:chgData name="SAKAI,KAZUHIRO (Agilent JPN)" userId="8a9380ee-3a14-4eb8-afda-60e56e2fa589" providerId="ADAL" clId="{DA51D106-BA94-4004-B613-AFAC0ED39AB6}" dt="2021-03-03T02:10:33.702" v="317" actId="478"/>
          <ac:picMkLst>
            <pc:docMk/>
            <pc:sldMk cId="264143509" sldId="1257"/>
            <ac:picMk id="6" creationId="{24DB1812-8A2C-4156-931A-61698E1612DF}"/>
          </ac:picMkLst>
        </pc:picChg>
        <pc:picChg chg="add del">
          <ac:chgData name="SAKAI,KAZUHIRO (Agilent JPN)" userId="8a9380ee-3a14-4eb8-afda-60e56e2fa589" providerId="ADAL" clId="{DA51D106-BA94-4004-B613-AFAC0ED39AB6}" dt="2021-03-03T23:55:17.664" v="4099"/>
          <ac:picMkLst>
            <pc:docMk/>
            <pc:sldMk cId="264143509" sldId="1257"/>
            <ac:picMk id="6" creationId="{D6304321-D53D-4D42-81C7-08A3F22D11B4}"/>
          </ac:picMkLst>
        </pc:picChg>
        <pc:picChg chg="del">
          <ac:chgData name="SAKAI,KAZUHIRO (Agilent JPN)" userId="8a9380ee-3a14-4eb8-afda-60e56e2fa589" providerId="ADAL" clId="{DA51D106-BA94-4004-B613-AFAC0ED39AB6}" dt="2021-03-03T02:10:30.413" v="315" actId="478"/>
          <ac:picMkLst>
            <pc:docMk/>
            <pc:sldMk cId="264143509" sldId="1257"/>
            <ac:picMk id="7" creationId="{E5FAC629-B3A3-4AFE-AFBD-05C2DD65762E}"/>
          </ac:picMkLst>
        </pc:picChg>
        <pc:picChg chg="add mod">
          <ac:chgData name="SAKAI,KAZUHIRO (Agilent JPN)" userId="8a9380ee-3a14-4eb8-afda-60e56e2fa589" providerId="ADAL" clId="{DA51D106-BA94-4004-B613-AFAC0ED39AB6}" dt="2021-03-03T03:17:57.230" v="425" actId="14100"/>
          <ac:picMkLst>
            <pc:docMk/>
            <pc:sldMk cId="264143509" sldId="1257"/>
            <ac:picMk id="8" creationId="{3EA03B4F-2642-468B-9B0F-0ABBAC9BA3D6}"/>
          </ac:picMkLst>
        </pc:picChg>
        <pc:picChg chg="add mod ord">
          <ac:chgData name="SAKAI,KAZUHIRO (Agilent JPN)" userId="8a9380ee-3a14-4eb8-afda-60e56e2fa589" providerId="ADAL" clId="{DA51D106-BA94-4004-B613-AFAC0ED39AB6}" dt="2021-03-03T03:18:20.902" v="429" actId="14100"/>
          <ac:picMkLst>
            <pc:docMk/>
            <pc:sldMk cId="264143509" sldId="1257"/>
            <ac:picMk id="9" creationId="{45B9E851-7AD1-4141-A191-CC28F1A6F49E}"/>
          </ac:picMkLst>
        </pc:picChg>
        <pc:picChg chg="add mod">
          <ac:chgData name="SAKAI,KAZUHIRO (Agilent JPN)" userId="8a9380ee-3a14-4eb8-afda-60e56e2fa589" providerId="ADAL" clId="{DA51D106-BA94-4004-B613-AFAC0ED39AB6}" dt="2021-03-03T03:18:47.366" v="432" actId="1076"/>
          <ac:picMkLst>
            <pc:docMk/>
            <pc:sldMk cId="264143509" sldId="1257"/>
            <ac:picMk id="10" creationId="{5BC69529-F3BE-4799-B4FC-2BF41517108C}"/>
          </ac:picMkLst>
        </pc:picChg>
        <pc:picChg chg="add mod">
          <ac:chgData name="SAKAI,KAZUHIRO (Agilent JPN)" userId="8a9380ee-3a14-4eb8-afda-60e56e2fa589" providerId="ADAL" clId="{DA51D106-BA94-4004-B613-AFAC0ED39AB6}" dt="2021-03-03T03:21:35.605" v="486" actId="164"/>
          <ac:picMkLst>
            <pc:docMk/>
            <pc:sldMk cId="264143509" sldId="1257"/>
            <ac:picMk id="11" creationId="{5CCAA57E-A4E2-4AE4-BC25-0850ED909B62}"/>
          </ac:picMkLst>
        </pc:picChg>
        <pc:picChg chg="add mod">
          <ac:chgData name="SAKAI,KAZUHIRO (Agilent JPN)" userId="8a9380ee-3a14-4eb8-afda-60e56e2fa589" providerId="ADAL" clId="{DA51D106-BA94-4004-B613-AFAC0ED39AB6}" dt="2021-03-03T03:21:35.605" v="486" actId="164"/>
          <ac:picMkLst>
            <pc:docMk/>
            <pc:sldMk cId="264143509" sldId="1257"/>
            <ac:picMk id="12" creationId="{B8D51E00-1002-4CA7-8EE1-CC465777ECA8}"/>
          </ac:picMkLst>
        </pc:picChg>
        <pc:picChg chg="add mod">
          <ac:chgData name="SAKAI,KAZUHIRO (Agilent JPN)" userId="8a9380ee-3a14-4eb8-afda-60e56e2fa589" providerId="ADAL" clId="{DA51D106-BA94-4004-B613-AFAC0ED39AB6}" dt="2021-03-03T03:21:35.605" v="486" actId="164"/>
          <ac:picMkLst>
            <pc:docMk/>
            <pc:sldMk cId="264143509" sldId="1257"/>
            <ac:picMk id="13" creationId="{1E438E9D-CADF-45D7-977E-5A3AC0A2E139}"/>
          </ac:picMkLst>
        </pc:picChg>
      </pc:sldChg>
      <pc:sldChg chg="addSp delSp modSp new mod ord">
        <pc:chgData name="SAKAI,KAZUHIRO (Agilent JPN)" userId="8a9380ee-3a14-4eb8-afda-60e56e2fa589" providerId="ADAL" clId="{DA51D106-BA94-4004-B613-AFAC0ED39AB6}" dt="2021-03-08T04:17:19.741" v="5599"/>
        <pc:sldMkLst>
          <pc:docMk/>
          <pc:sldMk cId="187411068" sldId="1258"/>
        </pc:sldMkLst>
        <pc:spChg chg="del">
          <ac:chgData name="SAKAI,KAZUHIRO (Agilent JPN)" userId="8a9380ee-3a14-4eb8-afda-60e56e2fa589" providerId="ADAL" clId="{DA51D106-BA94-4004-B613-AFAC0ED39AB6}" dt="2021-03-03T04:32:59.925" v="1148" actId="478"/>
          <ac:spMkLst>
            <pc:docMk/>
            <pc:sldMk cId="187411068" sldId="1258"/>
            <ac:spMk id="2" creationId="{79C3F709-8970-4ED9-A578-11912625A1E0}"/>
          </ac:spMkLst>
        </pc:spChg>
        <pc:spChg chg="del">
          <ac:chgData name="SAKAI,KAZUHIRO (Agilent JPN)" userId="8a9380ee-3a14-4eb8-afda-60e56e2fa589" providerId="ADAL" clId="{DA51D106-BA94-4004-B613-AFAC0ED39AB6}" dt="2021-03-03T04:32:59.925" v="1148" actId="478"/>
          <ac:spMkLst>
            <pc:docMk/>
            <pc:sldMk cId="187411068" sldId="1258"/>
            <ac:spMk id="3" creationId="{EE1C68E8-5AF5-4BE2-AC43-0630724A01CD}"/>
          </ac:spMkLst>
        </pc:spChg>
        <pc:spChg chg="del">
          <ac:chgData name="SAKAI,KAZUHIRO (Agilent JPN)" userId="8a9380ee-3a14-4eb8-afda-60e56e2fa589" providerId="ADAL" clId="{DA51D106-BA94-4004-B613-AFAC0ED39AB6}" dt="2021-03-03T04:32:59.925" v="1148" actId="478"/>
          <ac:spMkLst>
            <pc:docMk/>
            <pc:sldMk cId="187411068" sldId="1258"/>
            <ac:spMk id="4" creationId="{4F9CFBE9-ACDD-46A5-ABDF-F01D728B7EBE}"/>
          </ac:spMkLst>
        </pc:spChg>
        <pc:graphicFrameChg chg="add mod modGraphic">
          <ac:chgData name="SAKAI,KAZUHIRO (Agilent JPN)" userId="8a9380ee-3a14-4eb8-afda-60e56e2fa589" providerId="ADAL" clId="{DA51D106-BA94-4004-B613-AFAC0ED39AB6}" dt="2021-03-08T02:40:20.469" v="5448" actId="1076"/>
          <ac:graphicFrameMkLst>
            <pc:docMk/>
            <pc:sldMk cId="187411068" sldId="1258"/>
            <ac:graphicFrameMk id="2" creationId="{02CE4BA2-DC8A-42E5-B1F8-2AACD48DEEB3}"/>
          </ac:graphicFrameMkLst>
        </pc:graphicFrameChg>
        <pc:graphicFrameChg chg="add mod modGraphic">
          <ac:chgData name="SAKAI,KAZUHIRO (Agilent JPN)" userId="8a9380ee-3a14-4eb8-afda-60e56e2fa589" providerId="ADAL" clId="{DA51D106-BA94-4004-B613-AFAC0ED39AB6}" dt="2021-03-08T02:37:51.688" v="5427" actId="14734"/>
          <ac:graphicFrameMkLst>
            <pc:docMk/>
            <pc:sldMk cId="187411068" sldId="1258"/>
            <ac:graphicFrameMk id="5" creationId="{2D85985E-6618-4A11-AE1C-1403E53DECC4}"/>
          </ac:graphicFrameMkLst>
        </pc:graphicFrameChg>
      </pc:sldChg>
      <pc:sldChg chg="addSp delSp modSp add mod">
        <pc:chgData name="SAKAI,KAZUHIRO (Agilent JPN)" userId="8a9380ee-3a14-4eb8-afda-60e56e2fa589" providerId="ADAL" clId="{DA51D106-BA94-4004-B613-AFAC0ED39AB6}" dt="2021-03-08T07:51:43.135" v="5848" actId="20577"/>
        <pc:sldMkLst>
          <pc:docMk/>
          <pc:sldMk cId="3018825590" sldId="1259"/>
        </pc:sldMkLst>
        <pc:spChg chg="mod">
          <ac:chgData name="SAKAI,KAZUHIRO (Agilent JPN)" userId="8a9380ee-3a14-4eb8-afda-60e56e2fa589" providerId="ADAL" clId="{DA51D106-BA94-4004-B613-AFAC0ED39AB6}" dt="2021-03-03T04:49:27.715" v="1381" actId="1036"/>
          <ac:spMkLst>
            <pc:docMk/>
            <pc:sldMk cId="3018825590" sldId="1259"/>
            <ac:spMk id="3" creationId="{5D3682F2-34E4-44E4-9B0A-81160CF32B93}"/>
          </ac:spMkLst>
        </pc:spChg>
        <pc:spChg chg="add mod">
          <ac:chgData name="SAKAI,KAZUHIRO (Agilent JPN)" userId="8a9380ee-3a14-4eb8-afda-60e56e2fa589" providerId="ADAL" clId="{DA51D106-BA94-4004-B613-AFAC0ED39AB6}" dt="2021-03-08T01:47:05.976" v="5104" actId="20577"/>
          <ac:spMkLst>
            <pc:docMk/>
            <pc:sldMk cId="3018825590" sldId="1259"/>
            <ac:spMk id="4" creationId="{5EC392CD-294C-4F37-82DD-5BD81EF54917}"/>
          </ac:spMkLst>
        </pc:spChg>
        <pc:spChg chg="del">
          <ac:chgData name="SAKAI,KAZUHIRO (Agilent JPN)" userId="8a9380ee-3a14-4eb8-afda-60e56e2fa589" providerId="ADAL" clId="{DA51D106-BA94-4004-B613-AFAC0ED39AB6}" dt="2021-03-03T04:34:16.671" v="1162" actId="478"/>
          <ac:spMkLst>
            <pc:docMk/>
            <pc:sldMk cId="3018825590" sldId="1259"/>
            <ac:spMk id="8" creationId="{EB7F9F9E-A7D6-4EC7-B772-55AB8AAF540A}"/>
          </ac:spMkLst>
        </pc:spChg>
        <pc:spChg chg="add del">
          <ac:chgData name="SAKAI,KAZUHIRO (Agilent JPN)" userId="8a9380ee-3a14-4eb8-afda-60e56e2fa589" providerId="ADAL" clId="{DA51D106-BA94-4004-B613-AFAC0ED39AB6}" dt="2021-03-03T04:49:35.468" v="1383" actId="478"/>
          <ac:spMkLst>
            <pc:docMk/>
            <pc:sldMk cId="3018825590" sldId="1259"/>
            <ac:spMk id="9" creationId="{CEC8F99A-AA45-4B28-A4FC-97BA9702E177}"/>
          </ac:spMkLst>
        </pc:spChg>
        <pc:spChg chg="add del mod">
          <ac:chgData name="SAKAI,KAZUHIRO (Agilent JPN)" userId="8a9380ee-3a14-4eb8-afda-60e56e2fa589" providerId="ADAL" clId="{DA51D106-BA94-4004-B613-AFAC0ED39AB6}" dt="2021-03-03T05:05:11.776" v="1831" actId="478"/>
          <ac:spMkLst>
            <pc:docMk/>
            <pc:sldMk cId="3018825590" sldId="1259"/>
            <ac:spMk id="10" creationId="{6ABECB5B-CD3B-4796-9EF4-76C3EA3C3DB2}"/>
          </ac:spMkLst>
        </pc:spChg>
        <pc:spChg chg="add mod">
          <ac:chgData name="SAKAI,KAZUHIRO (Agilent JPN)" userId="8a9380ee-3a14-4eb8-afda-60e56e2fa589" providerId="ADAL" clId="{DA51D106-BA94-4004-B613-AFAC0ED39AB6}" dt="2021-03-04T06:27:23.430" v="4532" actId="1076"/>
          <ac:spMkLst>
            <pc:docMk/>
            <pc:sldMk cId="3018825590" sldId="1259"/>
            <ac:spMk id="16" creationId="{253C7FAE-7AF1-4E73-9FF0-43C5E9CF8F71}"/>
          </ac:spMkLst>
        </pc:spChg>
        <pc:graphicFrameChg chg="add mod modGraphic">
          <ac:chgData name="SAKAI,KAZUHIRO (Agilent JPN)" userId="8a9380ee-3a14-4eb8-afda-60e56e2fa589" providerId="ADAL" clId="{DA51D106-BA94-4004-B613-AFAC0ED39AB6}" dt="2021-03-03T07:34:18.690" v="3877" actId="207"/>
          <ac:graphicFrameMkLst>
            <pc:docMk/>
            <pc:sldMk cId="3018825590" sldId="1259"/>
            <ac:graphicFrameMk id="2" creationId="{17F41C19-F7DD-441F-B11B-2BCA1C078AA4}"/>
          </ac:graphicFrameMkLst>
        </pc:graphicFrameChg>
        <pc:graphicFrameChg chg="add del">
          <ac:chgData name="SAKAI,KAZUHIRO (Agilent JPN)" userId="8a9380ee-3a14-4eb8-afda-60e56e2fa589" providerId="ADAL" clId="{DA51D106-BA94-4004-B613-AFAC0ED39AB6}" dt="2021-03-03T04:51:32.662" v="1472" actId="3680"/>
          <ac:graphicFrameMkLst>
            <pc:docMk/>
            <pc:sldMk cId="3018825590" sldId="1259"/>
            <ac:graphicFrameMk id="11" creationId="{4DA9A75C-DC2D-46AA-8FE6-F636BA165482}"/>
          </ac:graphicFrameMkLst>
        </pc:graphicFrameChg>
        <pc:graphicFrameChg chg="add mod modGraphic">
          <ac:chgData name="SAKAI,KAZUHIRO (Agilent JPN)" userId="8a9380ee-3a14-4eb8-afda-60e56e2fa589" providerId="ADAL" clId="{DA51D106-BA94-4004-B613-AFAC0ED39AB6}" dt="2021-03-08T07:51:43.135" v="5848" actId="20577"/>
          <ac:graphicFrameMkLst>
            <pc:docMk/>
            <pc:sldMk cId="3018825590" sldId="1259"/>
            <ac:graphicFrameMk id="13" creationId="{02769A44-F5B3-4A93-9584-D1523FBAA152}"/>
          </ac:graphicFrameMkLst>
        </pc:graphicFrameChg>
        <pc:picChg chg="del">
          <ac:chgData name="SAKAI,KAZUHIRO (Agilent JPN)" userId="8a9380ee-3a14-4eb8-afda-60e56e2fa589" providerId="ADAL" clId="{DA51D106-BA94-4004-B613-AFAC0ED39AB6}" dt="2021-03-03T04:34:19.158" v="1163" actId="478"/>
          <ac:picMkLst>
            <pc:docMk/>
            <pc:sldMk cId="3018825590" sldId="1259"/>
            <ac:picMk id="4" creationId="{32137808-781F-4257-922F-1B5C203371EC}"/>
          </ac:picMkLst>
        </pc:picChg>
        <pc:picChg chg="del">
          <ac:chgData name="SAKAI,KAZUHIRO (Agilent JPN)" userId="8a9380ee-3a14-4eb8-afda-60e56e2fa589" providerId="ADAL" clId="{DA51D106-BA94-4004-B613-AFAC0ED39AB6}" dt="2021-03-03T04:34:19.158" v="1163" actId="478"/>
          <ac:picMkLst>
            <pc:docMk/>
            <pc:sldMk cId="3018825590" sldId="1259"/>
            <ac:picMk id="5" creationId="{C223C36E-6F7C-4748-9894-10080A18D4E8}"/>
          </ac:picMkLst>
        </pc:picChg>
        <pc:picChg chg="del">
          <ac:chgData name="SAKAI,KAZUHIRO (Agilent JPN)" userId="8a9380ee-3a14-4eb8-afda-60e56e2fa589" providerId="ADAL" clId="{DA51D106-BA94-4004-B613-AFAC0ED39AB6}" dt="2021-03-03T04:34:19.158" v="1163" actId="478"/>
          <ac:picMkLst>
            <pc:docMk/>
            <pc:sldMk cId="3018825590" sldId="1259"/>
            <ac:picMk id="6" creationId="{3003D0AA-C837-42A6-B4A3-815252EA154B}"/>
          </ac:picMkLst>
        </pc:picChg>
        <pc:picChg chg="del">
          <ac:chgData name="SAKAI,KAZUHIRO (Agilent JPN)" userId="8a9380ee-3a14-4eb8-afda-60e56e2fa589" providerId="ADAL" clId="{DA51D106-BA94-4004-B613-AFAC0ED39AB6}" dt="2021-03-03T04:34:19.158" v="1163" actId="478"/>
          <ac:picMkLst>
            <pc:docMk/>
            <pc:sldMk cId="3018825590" sldId="1259"/>
            <ac:picMk id="7" creationId="{D7D49C7F-3F15-4B76-B708-7F5232905B26}"/>
          </ac:picMkLst>
        </pc:picChg>
        <pc:picChg chg="add del mod">
          <ac:chgData name="SAKAI,KAZUHIRO (Agilent JPN)" userId="8a9380ee-3a14-4eb8-afda-60e56e2fa589" providerId="ADAL" clId="{DA51D106-BA94-4004-B613-AFAC0ED39AB6}" dt="2021-03-03T05:05:38.285" v="1836" actId="478"/>
          <ac:picMkLst>
            <pc:docMk/>
            <pc:sldMk cId="3018825590" sldId="1259"/>
            <ac:picMk id="12" creationId="{206D639F-E37A-4461-A611-C5AAD7F411D5}"/>
          </ac:picMkLst>
        </pc:picChg>
        <pc:picChg chg="del">
          <ac:chgData name="SAKAI,KAZUHIRO (Agilent JPN)" userId="8a9380ee-3a14-4eb8-afda-60e56e2fa589" providerId="ADAL" clId="{DA51D106-BA94-4004-B613-AFAC0ED39AB6}" dt="2021-03-03T04:34:16.671" v="1162" actId="478"/>
          <ac:picMkLst>
            <pc:docMk/>
            <pc:sldMk cId="3018825590" sldId="1259"/>
            <ac:picMk id="15" creationId="{BD2B25F9-C47C-4972-BB81-C2F8AC161F98}"/>
          </ac:picMkLst>
        </pc:picChg>
      </pc:sldChg>
      <pc:sldChg chg="addSp delSp modSp new mod ord">
        <pc:chgData name="SAKAI,KAZUHIRO (Agilent JPN)" userId="8a9380ee-3a14-4eb8-afda-60e56e2fa589" providerId="ADAL" clId="{DA51D106-BA94-4004-B613-AFAC0ED39AB6}" dt="2021-03-03T07:35:54.436" v="3949" actId="20577"/>
        <pc:sldMkLst>
          <pc:docMk/>
          <pc:sldMk cId="2764989533" sldId="1260"/>
        </pc:sldMkLst>
        <pc:spChg chg="del">
          <ac:chgData name="SAKAI,KAZUHIRO (Agilent JPN)" userId="8a9380ee-3a14-4eb8-afda-60e56e2fa589" providerId="ADAL" clId="{DA51D106-BA94-4004-B613-AFAC0ED39AB6}" dt="2021-03-03T05:13:08.702" v="1986" actId="478"/>
          <ac:spMkLst>
            <pc:docMk/>
            <pc:sldMk cId="2764989533" sldId="1260"/>
            <ac:spMk id="2" creationId="{F67FC250-16A8-434C-890A-1A786C5364F7}"/>
          </ac:spMkLst>
        </pc:spChg>
        <pc:spChg chg="del">
          <ac:chgData name="SAKAI,KAZUHIRO (Agilent JPN)" userId="8a9380ee-3a14-4eb8-afda-60e56e2fa589" providerId="ADAL" clId="{DA51D106-BA94-4004-B613-AFAC0ED39AB6}" dt="2021-03-03T05:13:08.702" v="1986" actId="478"/>
          <ac:spMkLst>
            <pc:docMk/>
            <pc:sldMk cId="2764989533" sldId="1260"/>
            <ac:spMk id="3" creationId="{8D579319-AFEF-411C-A66C-BA7F0D7EFD85}"/>
          </ac:spMkLst>
        </pc:spChg>
        <pc:spChg chg="del">
          <ac:chgData name="SAKAI,KAZUHIRO (Agilent JPN)" userId="8a9380ee-3a14-4eb8-afda-60e56e2fa589" providerId="ADAL" clId="{DA51D106-BA94-4004-B613-AFAC0ED39AB6}" dt="2021-03-03T05:13:08.702" v="1986" actId="478"/>
          <ac:spMkLst>
            <pc:docMk/>
            <pc:sldMk cId="2764989533" sldId="1260"/>
            <ac:spMk id="4" creationId="{51596EE6-D368-4496-8FBC-CC72B73F9C00}"/>
          </ac:spMkLst>
        </pc:spChg>
        <pc:spChg chg="add del mod">
          <ac:chgData name="SAKAI,KAZUHIRO (Agilent JPN)" userId="8a9380ee-3a14-4eb8-afda-60e56e2fa589" providerId="ADAL" clId="{DA51D106-BA94-4004-B613-AFAC0ED39AB6}" dt="2021-03-03T05:19:15.352" v="2001" actId="478"/>
          <ac:spMkLst>
            <pc:docMk/>
            <pc:sldMk cId="2764989533" sldId="1260"/>
            <ac:spMk id="6" creationId="{C329B6E1-1AC5-4D2E-AF75-45011D48997B}"/>
          </ac:spMkLst>
        </pc:spChg>
        <pc:graphicFrameChg chg="add mod modGraphic">
          <ac:chgData name="SAKAI,KAZUHIRO (Agilent JPN)" userId="8a9380ee-3a14-4eb8-afda-60e56e2fa589" providerId="ADAL" clId="{DA51D106-BA94-4004-B613-AFAC0ED39AB6}" dt="2021-03-03T07:35:54.436" v="3949" actId="20577"/>
          <ac:graphicFrameMkLst>
            <pc:docMk/>
            <pc:sldMk cId="2764989533" sldId="1260"/>
            <ac:graphicFrameMk id="5" creationId="{0034D856-5104-4BDD-AEDE-1F8EDCC3A92F}"/>
          </ac:graphicFrameMkLst>
        </pc:graphicFrameChg>
      </pc:sldChg>
      <pc:sldChg chg="addSp delSp modSp new mod">
        <pc:chgData name="SAKAI,KAZUHIRO (Agilent JPN)" userId="8a9380ee-3a14-4eb8-afda-60e56e2fa589" providerId="ADAL" clId="{DA51D106-BA94-4004-B613-AFAC0ED39AB6}" dt="2021-03-08T05:18:58.302" v="5845" actId="1076"/>
        <pc:sldMkLst>
          <pc:docMk/>
          <pc:sldMk cId="3499357385" sldId="1261"/>
        </pc:sldMkLst>
        <pc:spChg chg="del">
          <ac:chgData name="SAKAI,KAZUHIRO (Agilent JPN)" userId="8a9380ee-3a14-4eb8-afda-60e56e2fa589" providerId="ADAL" clId="{DA51D106-BA94-4004-B613-AFAC0ED39AB6}" dt="2021-03-03T05:20:35.721" v="2016" actId="478"/>
          <ac:spMkLst>
            <pc:docMk/>
            <pc:sldMk cId="3499357385" sldId="1261"/>
            <ac:spMk id="2" creationId="{47715469-2701-47AB-939D-8E839CA045CD}"/>
          </ac:spMkLst>
        </pc:spChg>
        <pc:spChg chg="add del mod">
          <ac:chgData name="SAKAI,KAZUHIRO (Agilent JPN)" userId="8a9380ee-3a14-4eb8-afda-60e56e2fa589" providerId="ADAL" clId="{DA51D106-BA94-4004-B613-AFAC0ED39AB6}" dt="2021-03-08T04:56:27.869" v="5701"/>
          <ac:spMkLst>
            <pc:docMk/>
            <pc:sldMk cId="3499357385" sldId="1261"/>
            <ac:spMk id="2" creationId="{4A80DBBD-EE8F-49CF-9897-FF5B739CAC44}"/>
          </ac:spMkLst>
        </pc:spChg>
        <pc:spChg chg="del">
          <ac:chgData name="SAKAI,KAZUHIRO (Agilent JPN)" userId="8a9380ee-3a14-4eb8-afda-60e56e2fa589" providerId="ADAL" clId="{DA51D106-BA94-4004-B613-AFAC0ED39AB6}" dt="2021-03-03T05:20:35.721" v="2016" actId="478"/>
          <ac:spMkLst>
            <pc:docMk/>
            <pc:sldMk cId="3499357385" sldId="1261"/>
            <ac:spMk id="3" creationId="{29150399-CE27-499F-97C1-922F03A2198B}"/>
          </ac:spMkLst>
        </pc:spChg>
        <pc:spChg chg="del">
          <ac:chgData name="SAKAI,KAZUHIRO (Agilent JPN)" userId="8a9380ee-3a14-4eb8-afda-60e56e2fa589" providerId="ADAL" clId="{DA51D106-BA94-4004-B613-AFAC0ED39AB6}" dt="2021-03-03T05:20:35.721" v="2016" actId="478"/>
          <ac:spMkLst>
            <pc:docMk/>
            <pc:sldMk cId="3499357385" sldId="1261"/>
            <ac:spMk id="4" creationId="{5673306B-D28A-4221-BB28-4442875CEA91}"/>
          </ac:spMkLst>
        </pc:spChg>
        <pc:spChg chg="add mod">
          <ac:chgData name="SAKAI,KAZUHIRO (Agilent JPN)" userId="8a9380ee-3a14-4eb8-afda-60e56e2fa589" providerId="ADAL" clId="{DA51D106-BA94-4004-B613-AFAC0ED39AB6}" dt="2021-03-03T05:39:00.487" v="2256" actId="1076"/>
          <ac:spMkLst>
            <pc:docMk/>
            <pc:sldMk cId="3499357385" sldId="1261"/>
            <ac:spMk id="9" creationId="{B15332CF-0752-4A2B-ACB2-6643636F2D84}"/>
          </ac:spMkLst>
        </pc:spChg>
        <pc:spChg chg="add mod">
          <ac:chgData name="SAKAI,KAZUHIRO (Agilent JPN)" userId="8a9380ee-3a14-4eb8-afda-60e56e2fa589" providerId="ADAL" clId="{DA51D106-BA94-4004-B613-AFAC0ED39AB6}" dt="2021-03-03T05:39:35.494" v="2267" actId="1076"/>
          <ac:spMkLst>
            <pc:docMk/>
            <pc:sldMk cId="3499357385" sldId="1261"/>
            <ac:spMk id="10" creationId="{E794C5ED-47D7-4AAB-8DAC-761D22D0C4CD}"/>
          </ac:spMkLst>
        </pc:spChg>
        <pc:spChg chg="add del mod">
          <ac:chgData name="SAKAI,KAZUHIRO (Agilent JPN)" userId="8a9380ee-3a14-4eb8-afda-60e56e2fa589" providerId="ADAL" clId="{DA51D106-BA94-4004-B613-AFAC0ED39AB6}" dt="2021-03-08T04:53:21.176" v="5683" actId="478"/>
          <ac:spMkLst>
            <pc:docMk/>
            <pc:sldMk cId="3499357385" sldId="1261"/>
            <ac:spMk id="13" creationId="{D3CDC67D-91C1-4324-98D3-B0B4C9256FEF}"/>
          </ac:spMkLst>
        </pc:spChg>
        <pc:spChg chg="add mod">
          <ac:chgData name="SAKAI,KAZUHIRO (Agilent JPN)" userId="8a9380ee-3a14-4eb8-afda-60e56e2fa589" providerId="ADAL" clId="{DA51D106-BA94-4004-B613-AFAC0ED39AB6}" dt="2021-03-03T23:58:07.133" v="4128" actId="255"/>
          <ac:spMkLst>
            <pc:docMk/>
            <pc:sldMk cId="3499357385" sldId="1261"/>
            <ac:spMk id="14" creationId="{F61871AE-DE91-4ECD-9EBD-4F0682E0E392}"/>
          </ac:spMkLst>
        </pc:spChg>
        <pc:spChg chg="add mod">
          <ac:chgData name="SAKAI,KAZUHIRO (Agilent JPN)" userId="8a9380ee-3a14-4eb8-afda-60e56e2fa589" providerId="ADAL" clId="{DA51D106-BA94-4004-B613-AFAC0ED39AB6}" dt="2021-03-08T05:18:54.751" v="5844" actId="1076"/>
          <ac:spMkLst>
            <pc:docMk/>
            <pc:sldMk cId="3499357385" sldId="1261"/>
            <ac:spMk id="17" creationId="{589E7B6B-14F8-4CB1-9A1E-ED26104C8797}"/>
          </ac:spMkLst>
        </pc:spChg>
        <pc:spChg chg="add del mod">
          <ac:chgData name="SAKAI,KAZUHIRO (Agilent JPN)" userId="8a9380ee-3a14-4eb8-afda-60e56e2fa589" providerId="ADAL" clId="{DA51D106-BA94-4004-B613-AFAC0ED39AB6}" dt="2021-03-03T05:44:39.308" v="2401" actId="478"/>
          <ac:spMkLst>
            <pc:docMk/>
            <pc:sldMk cId="3499357385" sldId="1261"/>
            <ac:spMk id="18" creationId="{AC1D2FEB-13F6-4A6B-BA00-A3F6027D6676}"/>
          </ac:spMkLst>
        </pc:spChg>
        <pc:spChg chg="add mod">
          <ac:chgData name="SAKAI,KAZUHIRO (Agilent JPN)" userId="8a9380ee-3a14-4eb8-afda-60e56e2fa589" providerId="ADAL" clId="{DA51D106-BA94-4004-B613-AFAC0ED39AB6}" dt="2021-03-08T05:18:58.302" v="5845" actId="1076"/>
          <ac:spMkLst>
            <pc:docMk/>
            <pc:sldMk cId="3499357385" sldId="1261"/>
            <ac:spMk id="20" creationId="{97E47FF7-2756-4117-A31A-2643CD7B861C}"/>
          </ac:spMkLst>
        </pc:spChg>
        <pc:graphicFrameChg chg="add del mod">
          <ac:chgData name="SAKAI,KAZUHIRO (Agilent JPN)" userId="8a9380ee-3a14-4eb8-afda-60e56e2fa589" providerId="ADAL" clId="{DA51D106-BA94-4004-B613-AFAC0ED39AB6}" dt="2021-03-08T04:52:05.700" v="5666" actId="478"/>
          <ac:graphicFrameMkLst>
            <pc:docMk/>
            <pc:sldMk cId="3499357385" sldId="1261"/>
            <ac:graphicFrameMk id="5" creationId="{8EE62405-E62F-4FE8-863B-1718D5E59CD1}"/>
          </ac:graphicFrameMkLst>
        </pc:graphicFrameChg>
        <pc:graphicFrameChg chg="add del mod">
          <ac:chgData name="SAKAI,KAZUHIRO (Agilent JPN)" userId="8a9380ee-3a14-4eb8-afda-60e56e2fa589" providerId="ADAL" clId="{DA51D106-BA94-4004-B613-AFAC0ED39AB6}" dt="2021-03-08T04:57:47.208" v="5712" actId="14100"/>
          <ac:graphicFrameMkLst>
            <pc:docMk/>
            <pc:sldMk cId="3499357385" sldId="1261"/>
            <ac:graphicFrameMk id="15" creationId="{E445B51B-CFDC-4910-89F7-BC611B647AD2}"/>
          </ac:graphicFrameMkLst>
        </pc:graphicFrameChg>
        <pc:picChg chg="add del mod">
          <ac:chgData name="SAKAI,KAZUHIRO (Agilent JPN)" userId="8a9380ee-3a14-4eb8-afda-60e56e2fa589" providerId="ADAL" clId="{DA51D106-BA94-4004-B613-AFAC0ED39AB6}" dt="2021-03-03T05:25:47.063" v="2076" actId="478"/>
          <ac:picMkLst>
            <pc:docMk/>
            <pc:sldMk cId="3499357385" sldId="1261"/>
            <ac:picMk id="8" creationId="{A1488FDE-7573-41BC-AB22-2D9339A765F7}"/>
          </ac:picMkLst>
        </pc:picChg>
        <pc:cxnChg chg="add del mod">
          <ac:chgData name="SAKAI,KAZUHIRO (Agilent JPN)" userId="8a9380ee-3a14-4eb8-afda-60e56e2fa589" providerId="ADAL" clId="{DA51D106-BA94-4004-B613-AFAC0ED39AB6}" dt="2021-03-03T05:40:07.430" v="2275" actId="478"/>
          <ac:cxnSpMkLst>
            <pc:docMk/>
            <pc:sldMk cId="3499357385" sldId="1261"/>
            <ac:cxnSpMk id="7" creationId="{280071FD-84BA-4990-AFD3-3E5E041E8782}"/>
          </ac:cxnSpMkLst>
        </pc:cxnChg>
        <pc:cxnChg chg="add mod">
          <ac:chgData name="SAKAI,KAZUHIRO (Agilent JPN)" userId="8a9380ee-3a14-4eb8-afda-60e56e2fa589" providerId="ADAL" clId="{DA51D106-BA94-4004-B613-AFAC0ED39AB6}" dt="2021-03-08T04:57:53.582" v="5717" actId="1035"/>
          <ac:cxnSpMkLst>
            <pc:docMk/>
            <pc:sldMk cId="3499357385" sldId="1261"/>
            <ac:cxnSpMk id="11" creationId="{FB10344B-A68C-49C2-8CCF-CDFAF15A46ED}"/>
          </ac:cxnSpMkLst>
        </pc:cxnChg>
        <pc:cxnChg chg="add mod">
          <ac:chgData name="SAKAI,KAZUHIRO (Agilent JPN)" userId="8a9380ee-3a14-4eb8-afda-60e56e2fa589" providerId="ADAL" clId="{DA51D106-BA94-4004-B613-AFAC0ED39AB6}" dt="2021-03-08T04:57:57.930" v="5718" actId="1076"/>
          <ac:cxnSpMkLst>
            <pc:docMk/>
            <pc:sldMk cId="3499357385" sldId="1261"/>
            <ac:cxnSpMk id="12" creationId="{8259CFE0-F1AC-43BE-9831-7154BE043893}"/>
          </ac:cxnSpMkLst>
        </pc:cxnChg>
        <pc:cxnChg chg="add del mod">
          <ac:chgData name="SAKAI,KAZUHIRO (Agilent JPN)" userId="8a9380ee-3a14-4eb8-afda-60e56e2fa589" providerId="ADAL" clId="{DA51D106-BA94-4004-B613-AFAC0ED39AB6}" dt="2021-03-03T05:44:39.308" v="2401" actId="478"/>
          <ac:cxnSpMkLst>
            <pc:docMk/>
            <pc:sldMk cId="3499357385" sldId="1261"/>
            <ac:cxnSpMk id="15" creationId="{C25BAAEC-E6B6-4869-A212-35D443D40320}"/>
          </ac:cxnSpMkLst>
        </pc:cxnChg>
        <pc:cxnChg chg="add del mod">
          <ac:chgData name="SAKAI,KAZUHIRO (Agilent JPN)" userId="8a9380ee-3a14-4eb8-afda-60e56e2fa589" providerId="ADAL" clId="{DA51D106-BA94-4004-B613-AFAC0ED39AB6}" dt="2021-03-08T04:56:58.324" v="5708" actId="478"/>
          <ac:cxnSpMkLst>
            <pc:docMk/>
            <pc:sldMk cId="3499357385" sldId="1261"/>
            <ac:cxnSpMk id="16" creationId="{C320A791-65D0-4C7A-BE85-890F47161532}"/>
          </ac:cxnSpMkLst>
        </pc:cxnChg>
        <pc:cxnChg chg="add del mod">
          <ac:chgData name="SAKAI,KAZUHIRO (Agilent JPN)" userId="8a9380ee-3a14-4eb8-afda-60e56e2fa589" providerId="ADAL" clId="{DA51D106-BA94-4004-B613-AFAC0ED39AB6}" dt="2021-03-08T04:57:00.181" v="5709" actId="478"/>
          <ac:cxnSpMkLst>
            <pc:docMk/>
            <pc:sldMk cId="3499357385" sldId="1261"/>
            <ac:cxnSpMk id="19" creationId="{44EFFCB7-525C-42C4-8FBC-281015A61488}"/>
          </ac:cxnSpMkLst>
        </pc:cxnChg>
      </pc:sldChg>
      <pc:sldChg chg="addSp delSp modSp new mod">
        <pc:chgData name="SAKAI,KAZUHIRO (Agilent JPN)" userId="8a9380ee-3a14-4eb8-afda-60e56e2fa589" providerId="ADAL" clId="{DA51D106-BA94-4004-B613-AFAC0ED39AB6}" dt="2021-03-10T04:03:19.310" v="6329" actId="1076"/>
        <pc:sldMkLst>
          <pc:docMk/>
          <pc:sldMk cId="914446176" sldId="1262"/>
        </pc:sldMkLst>
        <pc:spChg chg="del">
          <ac:chgData name="SAKAI,KAZUHIRO (Agilent JPN)" userId="8a9380ee-3a14-4eb8-afda-60e56e2fa589" providerId="ADAL" clId="{DA51D106-BA94-4004-B613-AFAC0ED39AB6}" dt="2021-03-03T05:25:13.898" v="2066" actId="478"/>
          <ac:spMkLst>
            <pc:docMk/>
            <pc:sldMk cId="914446176" sldId="1262"/>
            <ac:spMk id="2" creationId="{8E4A488E-3994-46F0-B558-25164565873D}"/>
          </ac:spMkLst>
        </pc:spChg>
        <pc:spChg chg="del">
          <ac:chgData name="SAKAI,KAZUHIRO (Agilent JPN)" userId="8a9380ee-3a14-4eb8-afda-60e56e2fa589" providerId="ADAL" clId="{DA51D106-BA94-4004-B613-AFAC0ED39AB6}" dt="2021-03-03T05:25:13.898" v="2066" actId="478"/>
          <ac:spMkLst>
            <pc:docMk/>
            <pc:sldMk cId="914446176" sldId="1262"/>
            <ac:spMk id="3" creationId="{5DFA3A7B-76AA-41A9-8D44-5E3893023FD9}"/>
          </ac:spMkLst>
        </pc:spChg>
        <pc:spChg chg="del">
          <ac:chgData name="SAKAI,KAZUHIRO (Agilent JPN)" userId="8a9380ee-3a14-4eb8-afda-60e56e2fa589" providerId="ADAL" clId="{DA51D106-BA94-4004-B613-AFAC0ED39AB6}" dt="2021-03-03T05:25:13.898" v="2066" actId="478"/>
          <ac:spMkLst>
            <pc:docMk/>
            <pc:sldMk cId="914446176" sldId="1262"/>
            <ac:spMk id="4" creationId="{056F7DB6-36F6-4509-8177-E9414AFCAAA2}"/>
          </ac:spMkLst>
        </pc:spChg>
        <pc:spChg chg="add mod">
          <ac:chgData name="SAKAI,KAZUHIRO (Agilent JPN)" userId="8a9380ee-3a14-4eb8-afda-60e56e2fa589" providerId="ADAL" clId="{DA51D106-BA94-4004-B613-AFAC0ED39AB6}" dt="2021-03-08T05:02:01.630" v="5766" actId="1076"/>
          <ac:spMkLst>
            <pc:docMk/>
            <pc:sldMk cId="914446176" sldId="1262"/>
            <ac:spMk id="8" creationId="{B88C9CA4-B6EB-4937-B60D-CBD109545CA6}"/>
          </ac:spMkLst>
        </pc:spChg>
        <pc:spChg chg="add mod">
          <ac:chgData name="SAKAI,KAZUHIRO (Agilent JPN)" userId="8a9380ee-3a14-4eb8-afda-60e56e2fa589" providerId="ADAL" clId="{DA51D106-BA94-4004-B613-AFAC0ED39AB6}" dt="2021-03-08T05:02:09.623" v="5767" actId="1076"/>
          <ac:spMkLst>
            <pc:docMk/>
            <pc:sldMk cId="914446176" sldId="1262"/>
            <ac:spMk id="10" creationId="{78889D58-A196-4152-883A-A8E688EB4389}"/>
          </ac:spMkLst>
        </pc:spChg>
        <pc:spChg chg="add mod">
          <ac:chgData name="SAKAI,KAZUHIRO (Agilent JPN)" userId="8a9380ee-3a14-4eb8-afda-60e56e2fa589" providerId="ADAL" clId="{DA51D106-BA94-4004-B613-AFAC0ED39AB6}" dt="2021-03-03T23:58:16.080" v="4133" actId="20577"/>
          <ac:spMkLst>
            <pc:docMk/>
            <pc:sldMk cId="914446176" sldId="1262"/>
            <ac:spMk id="11" creationId="{40E90C10-3697-4387-A221-F9F5333D8EBD}"/>
          </ac:spMkLst>
        </pc:spChg>
        <pc:spChg chg="add del mod">
          <ac:chgData name="SAKAI,KAZUHIRO (Agilent JPN)" userId="8a9380ee-3a14-4eb8-afda-60e56e2fa589" providerId="ADAL" clId="{DA51D106-BA94-4004-B613-AFAC0ED39AB6}" dt="2021-03-03T05:46:01.823" v="2414" actId="21"/>
          <ac:spMkLst>
            <pc:docMk/>
            <pc:sldMk cId="914446176" sldId="1262"/>
            <ac:spMk id="13" creationId="{EBD01F34-7F97-4B14-90A9-BF2E4B3C6EAB}"/>
          </ac:spMkLst>
        </pc:spChg>
        <pc:spChg chg="add del mod">
          <ac:chgData name="SAKAI,KAZUHIRO (Agilent JPN)" userId="8a9380ee-3a14-4eb8-afda-60e56e2fa589" providerId="ADAL" clId="{DA51D106-BA94-4004-B613-AFAC0ED39AB6}" dt="2021-03-08T04:58:19.281" v="5719" actId="478"/>
          <ac:spMkLst>
            <pc:docMk/>
            <pc:sldMk cId="914446176" sldId="1262"/>
            <ac:spMk id="15" creationId="{388B700E-D6FE-4EA8-BDC1-7EA3E2B9C7F2}"/>
          </ac:spMkLst>
        </pc:spChg>
        <pc:spChg chg="add mod">
          <ac:chgData name="SAKAI,KAZUHIRO (Agilent JPN)" userId="8a9380ee-3a14-4eb8-afda-60e56e2fa589" providerId="ADAL" clId="{DA51D106-BA94-4004-B613-AFAC0ED39AB6}" dt="2021-03-10T04:03:19.310" v="6329" actId="1076"/>
          <ac:spMkLst>
            <pc:docMk/>
            <pc:sldMk cId="914446176" sldId="1262"/>
            <ac:spMk id="17" creationId="{D559FF03-6461-428B-A575-C8D951512825}"/>
          </ac:spMkLst>
        </pc:spChg>
        <pc:graphicFrameChg chg="add del mod">
          <ac:chgData name="SAKAI,KAZUHIRO (Agilent JPN)" userId="8a9380ee-3a14-4eb8-afda-60e56e2fa589" providerId="ADAL" clId="{DA51D106-BA94-4004-B613-AFAC0ED39AB6}" dt="2021-03-08T04:58:24.793" v="5720" actId="478"/>
          <ac:graphicFrameMkLst>
            <pc:docMk/>
            <pc:sldMk cId="914446176" sldId="1262"/>
            <ac:graphicFrameMk id="5" creationId="{7DFCC1D1-2A23-409E-A463-A45F23CD809F}"/>
          </ac:graphicFrameMkLst>
        </pc:graphicFrameChg>
        <pc:graphicFrameChg chg="add mod">
          <ac:chgData name="SAKAI,KAZUHIRO (Agilent JPN)" userId="8a9380ee-3a14-4eb8-afda-60e56e2fa589" providerId="ADAL" clId="{DA51D106-BA94-4004-B613-AFAC0ED39AB6}" dt="2021-03-10T04:03:14.217" v="6328"/>
          <ac:graphicFrameMkLst>
            <pc:docMk/>
            <pc:sldMk cId="914446176" sldId="1262"/>
            <ac:graphicFrameMk id="12" creationId="{A86C38B9-258A-4F85-BF51-28F6CE616732}"/>
          </ac:graphicFrameMkLst>
        </pc:graphicFrameChg>
        <pc:cxnChg chg="add del mod">
          <ac:chgData name="SAKAI,KAZUHIRO (Agilent JPN)" userId="8a9380ee-3a14-4eb8-afda-60e56e2fa589" providerId="ADAL" clId="{DA51D106-BA94-4004-B613-AFAC0ED39AB6}" dt="2021-03-03T05:26:48.062" v="2089" actId="478"/>
          <ac:cxnSpMkLst>
            <pc:docMk/>
            <pc:sldMk cId="914446176" sldId="1262"/>
            <ac:cxnSpMk id="6" creationId="{D0229CD4-FF3C-416C-8EB8-66642F310EED}"/>
          </ac:cxnSpMkLst>
        </pc:cxnChg>
        <pc:cxnChg chg="add mod">
          <ac:chgData name="SAKAI,KAZUHIRO (Agilent JPN)" userId="8a9380ee-3a14-4eb8-afda-60e56e2fa589" providerId="ADAL" clId="{DA51D106-BA94-4004-B613-AFAC0ED39AB6}" dt="2021-03-08T07:52:34.249" v="5859" actId="1036"/>
          <ac:cxnSpMkLst>
            <pc:docMk/>
            <pc:sldMk cId="914446176" sldId="1262"/>
            <ac:cxnSpMk id="7" creationId="{FCB7ED88-A93D-445E-BED3-5E73E147302C}"/>
          </ac:cxnSpMkLst>
        </pc:cxnChg>
        <pc:cxnChg chg="add mod">
          <ac:chgData name="SAKAI,KAZUHIRO (Agilent JPN)" userId="8a9380ee-3a14-4eb8-afda-60e56e2fa589" providerId="ADAL" clId="{DA51D106-BA94-4004-B613-AFAC0ED39AB6}" dt="2021-03-08T05:02:17.462" v="5771" actId="1036"/>
          <ac:cxnSpMkLst>
            <pc:docMk/>
            <pc:sldMk cId="914446176" sldId="1262"/>
            <ac:cxnSpMk id="9" creationId="{F7138EA5-758E-4899-8F8E-1431513D6A30}"/>
          </ac:cxnSpMkLst>
        </pc:cxnChg>
        <pc:cxnChg chg="add del mod">
          <ac:chgData name="SAKAI,KAZUHIRO (Agilent JPN)" userId="8a9380ee-3a14-4eb8-afda-60e56e2fa589" providerId="ADAL" clId="{DA51D106-BA94-4004-B613-AFAC0ED39AB6}" dt="2021-03-03T05:46:01.823" v="2414" actId="21"/>
          <ac:cxnSpMkLst>
            <pc:docMk/>
            <pc:sldMk cId="914446176" sldId="1262"/>
            <ac:cxnSpMk id="12" creationId="{62B493BD-94EE-439C-AC4E-A2F0D0C078C5}"/>
          </ac:cxnSpMkLst>
        </pc:cxnChg>
        <pc:cxnChg chg="add mod">
          <ac:chgData name="SAKAI,KAZUHIRO (Agilent JPN)" userId="8a9380ee-3a14-4eb8-afda-60e56e2fa589" providerId="ADAL" clId="{DA51D106-BA94-4004-B613-AFAC0ED39AB6}" dt="2021-03-10T04:03:12.514" v="6327" actId="1076"/>
          <ac:cxnSpMkLst>
            <pc:docMk/>
            <pc:sldMk cId="914446176" sldId="1262"/>
            <ac:cxnSpMk id="16" creationId="{D1F95E6B-606A-44B7-9897-FF90F038C70C}"/>
          </ac:cxnSpMkLst>
        </pc:cxnChg>
      </pc:sldChg>
      <pc:sldChg chg="addSp delSp modSp new mod">
        <pc:chgData name="SAKAI,KAZUHIRO (Agilent JPN)" userId="8a9380ee-3a14-4eb8-afda-60e56e2fa589" providerId="ADAL" clId="{DA51D106-BA94-4004-B613-AFAC0ED39AB6}" dt="2021-03-03T06:54:33.138" v="3296" actId="1035"/>
        <pc:sldMkLst>
          <pc:docMk/>
          <pc:sldMk cId="3165439562" sldId="1263"/>
        </pc:sldMkLst>
        <pc:spChg chg="del">
          <ac:chgData name="SAKAI,KAZUHIRO (Agilent JPN)" userId="8a9380ee-3a14-4eb8-afda-60e56e2fa589" providerId="ADAL" clId="{DA51D106-BA94-4004-B613-AFAC0ED39AB6}" dt="2021-03-03T06:05:37.027" v="2745" actId="478"/>
          <ac:spMkLst>
            <pc:docMk/>
            <pc:sldMk cId="3165439562" sldId="1263"/>
            <ac:spMk id="2" creationId="{B1B2D9F4-55A0-48F3-AF6F-369585C4AC3D}"/>
          </ac:spMkLst>
        </pc:spChg>
        <pc:spChg chg="del">
          <ac:chgData name="SAKAI,KAZUHIRO (Agilent JPN)" userId="8a9380ee-3a14-4eb8-afda-60e56e2fa589" providerId="ADAL" clId="{DA51D106-BA94-4004-B613-AFAC0ED39AB6}" dt="2021-03-03T06:05:37.027" v="2745" actId="478"/>
          <ac:spMkLst>
            <pc:docMk/>
            <pc:sldMk cId="3165439562" sldId="1263"/>
            <ac:spMk id="3" creationId="{5CBED1A4-F0B5-4A6B-93FB-7B90EE766EFE}"/>
          </ac:spMkLst>
        </pc:spChg>
        <pc:spChg chg="del">
          <ac:chgData name="SAKAI,KAZUHIRO (Agilent JPN)" userId="8a9380ee-3a14-4eb8-afda-60e56e2fa589" providerId="ADAL" clId="{DA51D106-BA94-4004-B613-AFAC0ED39AB6}" dt="2021-03-03T06:05:37.027" v="2745" actId="478"/>
          <ac:spMkLst>
            <pc:docMk/>
            <pc:sldMk cId="3165439562" sldId="1263"/>
            <ac:spMk id="4" creationId="{F846C356-6F75-47AF-A030-8D5D5E4CFAEF}"/>
          </ac:spMkLst>
        </pc:spChg>
        <pc:spChg chg="add del mod">
          <ac:chgData name="SAKAI,KAZUHIRO (Agilent JPN)" userId="8a9380ee-3a14-4eb8-afda-60e56e2fa589" providerId="ADAL" clId="{DA51D106-BA94-4004-B613-AFAC0ED39AB6}" dt="2021-03-03T06:47:26.780" v="3154" actId="478"/>
          <ac:spMkLst>
            <pc:docMk/>
            <pc:sldMk cId="3165439562" sldId="1263"/>
            <ac:spMk id="8" creationId="{E38BD90A-D278-4347-AB61-4CCB186FB1CC}"/>
          </ac:spMkLst>
        </pc:spChg>
        <pc:spChg chg="add del mod">
          <ac:chgData name="SAKAI,KAZUHIRO (Agilent JPN)" userId="8a9380ee-3a14-4eb8-afda-60e56e2fa589" providerId="ADAL" clId="{DA51D106-BA94-4004-B613-AFAC0ED39AB6}" dt="2021-03-03T06:47:26.780" v="3154" actId="478"/>
          <ac:spMkLst>
            <pc:docMk/>
            <pc:sldMk cId="3165439562" sldId="1263"/>
            <ac:spMk id="9" creationId="{ECA825C7-C12E-468B-956E-0003B2196F1A}"/>
          </ac:spMkLst>
        </pc:spChg>
        <pc:spChg chg="add mod">
          <ac:chgData name="SAKAI,KAZUHIRO (Agilent JPN)" userId="8a9380ee-3a14-4eb8-afda-60e56e2fa589" providerId="ADAL" clId="{DA51D106-BA94-4004-B613-AFAC0ED39AB6}" dt="2021-03-03T06:50:10.290" v="3198" actId="14100"/>
          <ac:spMkLst>
            <pc:docMk/>
            <pc:sldMk cId="3165439562" sldId="1263"/>
            <ac:spMk id="10" creationId="{E142980B-2FF0-4120-A9C2-4D8ED2160557}"/>
          </ac:spMkLst>
        </pc:spChg>
        <pc:spChg chg="add mod">
          <ac:chgData name="SAKAI,KAZUHIRO (Agilent JPN)" userId="8a9380ee-3a14-4eb8-afda-60e56e2fa589" providerId="ADAL" clId="{DA51D106-BA94-4004-B613-AFAC0ED39AB6}" dt="2021-03-03T06:19:36.445" v="2909" actId="14100"/>
          <ac:spMkLst>
            <pc:docMk/>
            <pc:sldMk cId="3165439562" sldId="1263"/>
            <ac:spMk id="11" creationId="{D829696B-DA16-411D-B332-08970FD9C1E0}"/>
          </ac:spMkLst>
        </pc:spChg>
        <pc:spChg chg="add mod">
          <ac:chgData name="SAKAI,KAZUHIRO (Agilent JPN)" userId="8a9380ee-3a14-4eb8-afda-60e56e2fa589" providerId="ADAL" clId="{DA51D106-BA94-4004-B613-AFAC0ED39AB6}" dt="2021-03-03T06:50:04.247" v="3197" actId="555"/>
          <ac:spMkLst>
            <pc:docMk/>
            <pc:sldMk cId="3165439562" sldId="1263"/>
            <ac:spMk id="12" creationId="{D568782A-D200-4868-98C9-AA6471369C8C}"/>
          </ac:spMkLst>
        </pc:spChg>
        <pc:spChg chg="add mod">
          <ac:chgData name="SAKAI,KAZUHIRO (Agilent JPN)" userId="8a9380ee-3a14-4eb8-afda-60e56e2fa589" providerId="ADAL" clId="{DA51D106-BA94-4004-B613-AFAC0ED39AB6}" dt="2021-03-03T06:50:04.247" v="3197" actId="555"/>
          <ac:spMkLst>
            <pc:docMk/>
            <pc:sldMk cId="3165439562" sldId="1263"/>
            <ac:spMk id="13" creationId="{5A87E494-5DD3-488B-B454-EF0307BA069A}"/>
          </ac:spMkLst>
        </pc:spChg>
        <pc:spChg chg="add mod">
          <ac:chgData name="SAKAI,KAZUHIRO (Agilent JPN)" userId="8a9380ee-3a14-4eb8-afda-60e56e2fa589" providerId="ADAL" clId="{DA51D106-BA94-4004-B613-AFAC0ED39AB6}" dt="2021-03-03T06:50:04.247" v="3197" actId="555"/>
          <ac:spMkLst>
            <pc:docMk/>
            <pc:sldMk cId="3165439562" sldId="1263"/>
            <ac:spMk id="14" creationId="{775399A4-3060-4A31-BF7C-3A1608FC5B2A}"/>
          </ac:spMkLst>
        </pc:spChg>
        <pc:spChg chg="add mod">
          <ac:chgData name="SAKAI,KAZUHIRO (Agilent JPN)" userId="8a9380ee-3a14-4eb8-afda-60e56e2fa589" providerId="ADAL" clId="{DA51D106-BA94-4004-B613-AFAC0ED39AB6}" dt="2021-03-03T06:50:04.247" v="3197" actId="555"/>
          <ac:spMkLst>
            <pc:docMk/>
            <pc:sldMk cId="3165439562" sldId="1263"/>
            <ac:spMk id="15" creationId="{A027A8E5-2A04-4A50-98DB-41A4D1165A1D}"/>
          </ac:spMkLst>
        </pc:spChg>
        <pc:spChg chg="add mod">
          <ac:chgData name="SAKAI,KAZUHIRO (Agilent JPN)" userId="8a9380ee-3a14-4eb8-afda-60e56e2fa589" providerId="ADAL" clId="{DA51D106-BA94-4004-B613-AFAC0ED39AB6}" dt="2021-03-03T06:50:04.247" v="3197" actId="555"/>
          <ac:spMkLst>
            <pc:docMk/>
            <pc:sldMk cId="3165439562" sldId="1263"/>
            <ac:spMk id="16" creationId="{63D0FCBA-A673-4EEA-A4CA-19031DFEB175}"/>
          </ac:spMkLst>
        </pc:spChg>
        <pc:spChg chg="add mod">
          <ac:chgData name="SAKAI,KAZUHIRO (Agilent JPN)" userId="8a9380ee-3a14-4eb8-afda-60e56e2fa589" providerId="ADAL" clId="{DA51D106-BA94-4004-B613-AFAC0ED39AB6}" dt="2021-03-03T06:50:04.247" v="3197" actId="555"/>
          <ac:spMkLst>
            <pc:docMk/>
            <pc:sldMk cId="3165439562" sldId="1263"/>
            <ac:spMk id="17" creationId="{931AFCEC-95C4-44F7-8CE2-0D942B98B6EE}"/>
          </ac:spMkLst>
        </pc:spChg>
        <pc:spChg chg="add mod">
          <ac:chgData name="SAKAI,KAZUHIRO (Agilent JPN)" userId="8a9380ee-3a14-4eb8-afda-60e56e2fa589" providerId="ADAL" clId="{DA51D106-BA94-4004-B613-AFAC0ED39AB6}" dt="2021-03-03T06:50:04.247" v="3197" actId="555"/>
          <ac:spMkLst>
            <pc:docMk/>
            <pc:sldMk cId="3165439562" sldId="1263"/>
            <ac:spMk id="18" creationId="{53BE6558-18D2-4007-887E-EE3AFAA1D706}"/>
          </ac:spMkLst>
        </pc:spChg>
        <pc:spChg chg="add mod">
          <ac:chgData name="SAKAI,KAZUHIRO (Agilent JPN)" userId="8a9380ee-3a14-4eb8-afda-60e56e2fa589" providerId="ADAL" clId="{DA51D106-BA94-4004-B613-AFAC0ED39AB6}" dt="2021-03-03T06:50:04.247" v="3197" actId="555"/>
          <ac:spMkLst>
            <pc:docMk/>
            <pc:sldMk cId="3165439562" sldId="1263"/>
            <ac:spMk id="19" creationId="{AA6C13A4-FCE5-4AE5-AC33-9DF65F7C80B7}"/>
          </ac:spMkLst>
        </pc:spChg>
        <pc:spChg chg="add mod">
          <ac:chgData name="SAKAI,KAZUHIRO (Agilent JPN)" userId="8a9380ee-3a14-4eb8-afda-60e56e2fa589" providerId="ADAL" clId="{DA51D106-BA94-4004-B613-AFAC0ED39AB6}" dt="2021-03-03T06:50:04.247" v="3197" actId="555"/>
          <ac:spMkLst>
            <pc:docMk/>
            <pc:sldMk cId="3165439562" sldId="1263"/>
            <ac:spMk id="20" creationId="{F8033396-27E9-4663-992C-CD96E84912F0}"/>
          </ac:spMkLst>
        </pc:spChg>
        <pc:spChg chg="add mod">
          <ac:chgData name="SAKAI,KAZUHIRO (Agilent JPN)" userId="8a9380ee-3a14-4eb8-afda-60e56e2fa589" providerId="ADAL" clId="{DA51D106-BA94-4004-B613-AFAC0ED39AB6}" dt="2021-03-03T06:49:09.603" v="3196" actId="14100"/>
          <ac:spMkLst>
            <pc:docMk/>
            <pc:sldMk cId="3165439562" sldId="1263"/>
            <ac:spMk id="22" creationId="{487DC883-BA8A-4492-8E9E-09CF6345E3F4}"/>
          </ac:spMkLst>
        </pc:spChg>
        <pc:spChg chg="add mod">
          <ac:chgData name="SAKAI,KAZUHIRO (Agilent JPN)" userId="8a9380ee-3a14-4eb8-afda-60e56e2fa589" providerId="ADAL" clId="{DA51D106-BA94-4004-B613-AFAC0ED39AB6}" dt="2021-03-03T06:53:50.922" v="3283" actId="20577"/>
          <ac:spMkLst>
            <pc:docMk/>
            <pc:sldMk cId="3165439562" sldId="1263"/>
            <ac:spMk id="27" creationId="{DE315F02-7B8F-4A0C-A560-56D25CD2119B}"/>
          </ac:spMkLst>
        </pc:spChg>
        <pc:graphicFrameChg chg="add mod">
          <ac:chgData name="SAKAI,KAZUHIRO (Agilent JPN)" userId="8a9380ee-3a14-4eb8-afda-60e56e2fa589" providerId="ADAL" clId="{DA51D106-BA94-4004-B613-AFAC0ED39AB6}" dt="2021-03-03T06:16:09.143" v="2803" actId="1076"/>
          <ac:graphicFrameMkLst>
            <pc:docMk/>
            <pc:sldMk cId="3165439562" sldId="1263"/>
            <ac:graphicFrameMk id="5" creationId="{C1C3D38F-3FDE-4E4E-8FB9-39EDC46AC8FC}"/>
          </ac:graphicFrameMkLst>
        </pc:graphicFrameChg>
        <pc:graphicFrameChg chg="add del mod">
          <ac:chgData name="SAKAI,KAZUHIRO (Agilent JPN)" userId="8a9380ee-3a14-4eb8-afda-60e56e2fa589" providerId="ADAL" clId="{DA51D106-BA94-4004-B613-AFAC0ED39AB6}" dt="2021-03-03T06:47:19.792" v="3153" actId="478"/>
          <ac:graphicFrameMkLst>
            <pc:docMk/>
            <pc:sldMk cId="3165439562" sldId="1263"/>
            <ac:graphicFrameMk id="6" creationId="{EF4B1B5D-8680-4904-8602-880917EE89A4}"/>
          </ac:graphicFrameMkLst>
        </pc:graphicFrameChg>
        <pc:graphicFrameChg chg="add del mod">
          <ac:chgData name="SAKAI,KAZUHIRO (Agilent JPN)" userId="8a9380ee-3a14-4eb8-afda-60e56e2fa589" providerId="ADAL" clId="{DA51D106-BA94-4004-B613-AFAC0ED39AB6}" dt="2021-03-03T06:47:19.792" v="3153" actId="478"/>
          <ac:graphicFrameMkLst>
            <pc:docMk/>
            <pc:sldMk cId="3165439562" sldId="1263"/>
            <ac:graphicFrameMk id="7" creationId="{3355ACBA-437C-4BBA-AF09-7DBF4687CB37}"/>
          </ac:graphicFrameMkLst>
        </pc:graphicFrameChg>
        <pc:graphicFrameChg chg="add mod">
          <ac:chgData name="SAKAI,KAZUHIRO (Agilent JPN)" userId="8a9380ee-3a14-4eb8-afda-60e56e2fa589" providerId="ADAL" clId="{DA51D106-BA94-4004-B613-AFAC0ED39AB6}" dt="2021-03-03T06:48:49.135" v="3173" actId="14100"/>
          <ac:graphicFrameMkLst>
            <pc:docMk/>
            <pc:sldMk cId="3165439562" sldId="1263"/>
            <ac:graphicFrameMk id="21" creationId="{0266CE68-C92E-4C87-B8F0-28AC4A60F9AE}"/>
          </ac:graphicFrameMkLst>
        </pc:graphicFrameChg>
        <pc:cxnChg chg="add del">
          <ac:chgData name="SAKAI,KAZUHIRO (Agilent JPN)" userId="8a9380ee-3a14-4eb8-afda-60e56e2fa589" providerId="ADAL" clId="{DA51D106-BA94-4004-B613-AFAC0ED39AB6}" dt="2021-03-03T06:50:58.212" v="3201" actId="11529"/>
          <ac:cxnSpMkLst>
            <pc:docMk/>
            <pc:sldMk cId="3165439562" sldId="1263"/>
            <ac:cxnSpMk id="24" creationId="{024270F1-6D6B-4AD7-B546-55F6757C6890}"/>
          </ac:cxnSpMkLst>
        </pc:cxnChg>
        <pc:cxnChg chg="add mod">
          <ac:chgData name="SAKAI,KAZUHIRO (Agilent JPN)" userId="8a9380ee-3a14-4eb8-afda-60e56e2fa589" providerId="ADAL" clId="{DA51D106-BA94-4004-B613-AFAC0ED39AB6}" dt="2021-03-03T06:51:38.650" v="3254" actId="1035"/>
          <ac:cxnSpMkLst>
            <pc:docMk/>
            <pc:sldMk cId="3165439562" sldId="1263"/>
            <ac:cxnSpMk id="26" creationId="{21ABA49B-71E5-4A4D-B8FD-DB56D755A2F4}"/>
          </ac:cxnSpMkLst>
        </pc:cxnChg>
        <pc:cxnChg chg="add mod">
          <ac:chgData name="SAKAI,KAZUHIRO (Agilent JPN)" userId="8a9380ee-3a14-4eb8-afda-60e56e2fa589" providerId="ADAL" clId="{DA51D106-BA94-4004-B613-AFAC0ED39AB6}" dt="2021-03-03T06:54:33.138" v="3296" actId="1035"/>
          <ac:cxnSpMkLst>
            <pc:docMk/>
            <pc:sldMk cId="3165439562" sldId="1263"/>
            <ac:cxnSpMk id="28" creationId="{1F3FBEBB-C467-485D-81EB-404440102D32}"/>
          </ac:cxnSpMkLst>
        </pc:cxnChg>
      </pc:sldChg>
      <pc:sldChg chg="addSp delSp modSp new mod">
        <pc:chgData name="SAKAI,KAZUHIRO (Agilent JPN)" userId="8a9380ee-3a14-4eb8-afda-60e56e2fa589" providerId="ADAL" clId="{DA51D106-BA94-4004-B613-AFAC0ED39AB6}" dt="2021-03-03T06:55:21.076" v="3303" actId="14100"/>
        <pc:sldMkLst>
          <pc:docMk/>
          <pc:sldMk cId="2661471856" sldId="1264"/>
        </pc:sldMkLst>
        <pc:spChg chg="del">
          <ac:chgData name="SAKAI,KAZUHIRO (Agilent JPN)" userId="8a9380ee-3a14-4eb8-afda-60e56e2fa589" providerId="ADAL" clId="{DA51D106-BA94-4004-B613-AFAC0ED39AB6}" dt="2021-03-03T06:14:51.096" v="2792" actId="478"/>
          <ac:spMkLst>
            <pc:docMk/>
            <pc:sldMk cId="2661471856" sldId="1264"/>
            <ac:spMk id="2" creationId="{6000061D-1160-4775-ACE1-B42EF5121DFD}"/>
          </ac:spMkLst>
        </pc:spChg>
        <pc:spChg chg="del">
          <ac:chgData name="SAKAI,KAZUHIRO (Agilent JPN)" userId="8a9380ee-3a14-4eb8-afda-60e56e2fa589" providerId="ADAL" clId="{DA51D106-BA94-4004-B613-AFAC0ED39AB6}" dt="2021-03-03T06:14:51.096" v="2792" actId="478"/>
          <ac:spMkLst>
            <pc:docMk/>
            <pc:sldMk cId="2661471856" sldId="1264"/>
            <ac:spMk id="3" creationId="{74015B90-D9C0-44C0-BD9F-777021118823}"/>
          </ac:spMkLst>
        </pc:spChg>
        <pc:spChg chg="del">
          <ac:chgData name="SAKAI,KAZUHIRO (Agilent JPN)" userId="8a9380ee-3a14-4eb8-afda-60e56e2fa589" providerId="ADAL" clId="{DA51D106-BA94-4004-B613-AFAC0ED39AB6}" dt="2021-03-03T06:14:51.096" v="2792" actId="478"/>
          <ac:spMkLst>
            <pc:docMk/>
            <pc:sldMk cId="2661471856" sldId="1264"/>
            <ac:spMk id="4" creationId="{16146D1A-B711-4FDA-BB50-03CDF6B144E9}"/>
          </ac:spMkLst>
        </pc:spChg>
        <pc:spChg chg="add mod">
          <ac:chgData name="SAKAI,KAZUHIRO (Agilent JPN)" userId="8a9380ee-3a14-4eb8-afda-60e56e2fa589" providerId="ADAL" clId="{DA51D106-BA94-4004-B613-AFAC0ED39AB6}" dt="2021-03-03T06:19:51.915" v="2921" actId="20577"/>
          <ac:spMkLst>
            <pc:docMk/>
            <pc:sldMk cId="2661471856" sldId="1264"/>
            <ac:spMk id="6" creationId="{0431D564-A8B6-4FC1-A808-F787D217B499}"/>
          </ac:spMkLst>
        </pc:spChg>
        <pc:spChg chg="add mod">
          <ac:chgData name="SAKAI,KAZUHIRO (Agilent JPN)" userId="8a9380ee-3a14-4eb8-afda-60e56e2fa589" providerId="ADAL" clId="{DA51D106-BA94-4004-B613-AFAC0ED39AB6}" dt="2021-03-03T06:40:47.951" v="3123" actId="207"/>
          <ac:spMkLst>
            <pc:docMk/>
            <pc:sldMk cId="2661471856" sldId="1264"/>
            <ac:spMk id="8" creationId="{7C6BBC83-321C-441F-B9EF-539C1343EF23}"/>
          </ac:spMkLst>
        </pc:spChg>
        <pc:spChg chg="add mod">
          <ac:chgData name="SAKAI,KAZUHIRO (Agilent JPN)" userId="8a9380ee-3a14-4eb8-afda-60e56e2fa589" providerId="ADAL" clId="{DA51D106-BA94-4004-B613-AFAC0ED39AB6}" dt="2021-03-03T06:26:10.317" v="2989" actId="14100"/>
          <ac:spMkLst>
            <pc:docMk/>
            <pc:sldMk cId="2661471856" sldId="1264"/>
            <ac:spMk id="9" creationId="{3874B217-43F2-4DB9-855B-F4C739E60FE1}"/>
          </ac:spMkLst>
        </pc:spChg>
        <pc:spChg chg="add mod">
          <ac:chgData name="SAKAI,KAZUHIRO (Agilent JPN)" userId="8a9380ee-3a14-4eb8-afda-60e56e2fa589" providerId="ADAL" clId="{DA51D106-BA94-4004-B613-AFAC0ED39AB6}" dt="2021-03-03T06:26:01.710" v="2988" actId="14100"/>
          <ac:spMkLst>
            <pc:docMk/>
            <pc:sldMk cId="2661471856" sldId="1264"/>
            <ac:spMk id="10" creationId="{7D42BBBF-7B59-4F6A-8C3B-FF28AFBD8D21}"/>
          </ac:spMkLst>
        </pc:spChg>
        <pc:spChg chg="add mod">
          <ac:chgData name="SAKAI,KAZUHIRO (Agilent JPN)" userId="8a9380ee-3a14-4eb8-afda-60e56e2fa589" providerId="ADAL" clId="{DA51D106-BA94-4004-B613-AFAC0ED39AB6}" dt="2021-03-03T06:50:31.138" v="3199" actId="14100"/>
          <ac:spMkLst>
            <pc:docMk/>
            <pc:sldMk cId="2661471856" sldId="1264"/>
            <ac:spMk id="13" creationId="{323F34F9-3C4F-4FE6-86AE-173D498737C5}"/>
          </ac:spMkLst>
        </pc:spChg>
        <pc:spChg chg="add del mod">
          <ac:chgData name="SAKAI,KAZUHIRO (Agilent JPN)" userId="8a9380ee-3a14-4eb8-afda-60e56e2fa589" providerId="ADAL" clId="{DA51D106-BA94-4004-B613-AFAC0ED39AB6}" dt="2021-03-03T06:42:01.774" v="3134"/>
          <ac:spMkLst>
            <pc:docMk/>
            <pc:sldMk cId="2661471856" sldId="1264"/>
            <ac:spMk id="14" creationId="{9D3AD2D9-8990-4B16-B67C-6AB94EBCC1FB}"/>
          </ac:spMkLst>
        </pc:spChg>
        <pc:spChg chg="add del mod">
          <ac:chgData name="SAKAI,KAZUHIRO (Agilent JPN)" userId="8a9380ee-3a14-4eb8-afda-60e56e2fa589" providerId="ADAL" clId="{DA51D106-BA94-4004-B613-AFAC0ED39AB6}" dt="2021-03-03T06:42:08.622" v="3138"/>
          <ac:spMkLst>
            <pc:docMk/>
            <pc:sldMk cId="2661471856" sldId="1264"/>
            <ac:spMk id="15" creationId="{9FF19937-CF01-4200-B6F9-EBAFD3A42D10}"/>
          </ac:spMkLst>
        </pc:spChg>
        <pc:spChg chg="add mod">
          <ac:chgData name="SAKAI,KAZUHIRO (Agilent JPN)" userId="8a9380ee-3a14-4eb8-afda-60e56e2fa589" providerId="ADAL" clId="{DA51D106-BA94-4004-B613-AFAC0ED39AB6}" dt="2021-03-03T06:42:43.996" v="3152" actId="1035"/>
          <ac:spMkLst>
            <pc:docMk/>
            <pc:sldMk cId="2661471856" sldId="1264"/>
            <ac:spMk id="16" creationId="{2F830C48-9AA5-4E9B-A984-B9D49836A50B}"/>
          </ac:spMkLst>
        </pc:spChg>
        <pc:graphicFrameChg chg="add del mod">
          <ac:chgData name="SAKAI,KAZUHIRO (Agilent JPN)" userId="8a9380ee-3a14-4eb8-afda-60e56e2fa589" providerId="ADAL" clId="{DA51D106-BA94-4004-B613-AFAC0ED39AB6}" dt="2021-03-03T06:30:02.374" v="3005" actId="478"/>
          <ac:graphicFrameMkLst>
            <pc:docMk/>
            <pc:sldMk cId="2661471856" sldId="1264"/>
            <ac:graphicFrameMk id="5" creationId="{E221F3B4-DFFF-49AF-8F34-DF4E0513B47D}"/>
          </ac:graphicFrameMkLst>
        </pc:graphicFrameChg>
        <pc:graphicFrameChg chg="add del mod">
          <ac:chgData name="SAKAI,KAZUHIRO (Agilent JPN)" userId="8a9380ee-3a14-4eb8-afda-60e56e2fa589" providerId="ADAL" clId="{DA51D106-BA94-4004-B613-AFAC0ED39AB6}" dt="2021-03-03T06:30:05.030" v="3006" actId="478"/>
          <ac:graphicFrameMkLst>
            <pc:docMk/>
            <pc:sldMk cId="2661471856" sldId="1264"/>
            <ac:graphicFrameMk id="7" creationId="{F7303B9A-F312-4FD3-B1C9-3C62C04FDE0C}"/>
          </ac:graphicFrameMkLst>
        </pc:graphicFrameChg>
        <pc:graphicFrameChg chg="add mod">
          <ac:chgData name="SAKAI,KAZUHIRO (Agilent JPN)" userId="8a9380ee-3a14-4eb8-afda-60e56e2fa589" providerId="ADAL" clId="{DA51D106-BA94-4004-B613-AFAC0ED39AB6}" dt="2021-03-03T06:36:08.240" v="3108" actId="14100"/>
          <ac:graphicFrameMkLst>
            <pc:docMk/>
            <pc:sldMk cId="2661471856" sldId="1264"/>
            <ac:graphicFrameMk id="11" creationId="{ABC1B473-C5F9-469A-8E2D-6D5953E3E787}"/>
          </ac:graphicFrameMkLst>
        </pc:graphicFrameChg>
        <pc:graphicFrameChg chg="add mod">
          <ac:chgData name="SAKAI,KAZUHIRO (Agilent JPN)" userId="8a9380ee-3a14-4eb8-afda-60e56e2fa589" providerId="ADAL" clId="{DA51D106-BA94-4004-B613-AFAC0ED39AB6}" dt="2021-03-03T06:30:58.158" v="3019" actId="207"/>
          <ac:graphicFrameMkLst>
            <pc:docMk/>
            <pc:sldMk cId="2661471856" sldId="1264"/>
            <ac:graphicFrameMk id="12" creationId="{49E18489-EBE0-4A9F-B12C-A3792711554C}"/>
          </ac:graphicFrameMkLst>
        </pc:graphicFrameChg>
        <pc:cxnChg chg="add mod">
          <ac:chgData name="SAKAI,KAZUHIRO (Agilent JPN)" userId="8a9380ee-3a14-4eb8-afda-60e56e2fa589" providerId="ADAL" clId="{DA51D106-BA94-4004-B613-AFAC0ED39AB6}" dt="2021-03-03T06:55:12.083" v="3300" actId="14100"/>
          <ac:cxnSpMkLst>
            <pc:docMk/>
            <pc:sldMk cId="2661471856" sldId="1264"/>
            <ac:cxnSpMk id="17" creationId="{A555A5C2-7CFB-4DBE-8FC9-ADB9DF2EFD0C}"/>
          </ac:cxnSpMkLst>
        </pc:cxnChg>
        <pc:cxnChg chg="add mod">
          <ac:chgData name="SAKAI,KAZUHIRO (Agilent JPN)" userId="8a9380ee-3a14-4eb8-afda-60e56e2fa589" providerId="ADAL" clId="{DA51D106-BA94-4004-B613-AFAC0ED39AB6}" dt="2021-03-03T06:55:21.076" v="3303" actId="14100"/>
          <ac:cxnSpMkLst>
            <pc:docMk/>
            <pc:sldMk cId="2661471856" sldId="1264"/>
            <ac:cxnSpMk id="20" creationId="{AA46277F-8E1D-4E74-A67C-7CD8479E7428}"/>
          </ac:cxnSpMkLst>
        </pc:cxnChg>
      </pc:sldChg>
      <pc:sldChg chg="addSp delSp modSp new mod ord">
        <pc:chgData name="SAKAI,KAZUHIRO (Agilent JPN)" userId="8a9380ee-3a14-4eb8-afda-60e56e2fa589" providerId="ADAL" clId="{DA51D106-BA94-4004-B613-AFAC0ED39AB6}" dt="2021-03-04T00:19:09.199" v="4270" actId="1076"/>
        <pc:sldMkLst>
          <pc:docMk/>
          <pc:sldMk cId="3266767831" sldId="1265"/>
        </pc:sldMkLst>
        <pc:spChg chg="del">
          <ac:chgData name="SAKAI,KAZUHIRO (Agilent JPN)" userId="8a9380ee-3a14-4eb8-afda-60e56e2fa589" providerId="ADAL" clId="{DA51D106-BA94-4004-B613-AFAC0ED39AB6}" dt="2021-03-03T05:55:05.637" v="2592" actId="478"/>
          <ac:spMkLst>
            <pc:docMk/>
            <pc:sldMk cId="3266767831" sldId="1265"/>
            <ac:spMk id="2" creationId="{A619B9C9-F41D-44FD-96F9-1DA5EEEB6DF4}"/>
          </ac:spMkLst>
        </pc:spChg>
        <pc:spChg chg="del">
          <ac:chgData name="SAKAI,KAZUHIRO (Agilent JPN)" userId="8a9380ee-3a14-4eb8-afda-60e56e2fa589" providerId="ADAL" clId="{DA51D106-BA94-4004-B613-AFAC0ED39AB6}" dt="2021-03-03T05:55:05.637" v="2592" actId="478"/>
          <ac:spMkLst>
            <pc:docMk/>
            <pc:sldMk cId="3266767831" sldId="1265"/>
            <ac:spMk id="3" creationId="{E6F017D1-7DBD-40E4-9D62-0C508FD97D68}"/>
          </ac:spMkLst>
        </pc:spChg>
        <pc:spChg chg="del">
          <ac:chgData name="SAKAI,KAZUHIRO (Agilent JPN)" userId="8a9380ee-3a14-4eb8-afda-60e56e2fa589" providerId="ADAL" clId="{DA51D106-BA94-4004-B613-AFAC0ED39AB6}" dt="2021-03-03T05:55:05.637" v="2592" actId="478"/>
          <ac:spMkLst>
            <pc:docMk/>
            <pc:sldMk cId="3266767831" sldId="1265"/>
            <ac:spMk id="4" creationId="{00BF65B9-57B8-4B82-8F1E-9039356E4F6F}"/>
          </ac:spMkLst>
        </pc:spChg>
        <pc:spChg chg="add mod">
          <ac:chgData name="SAKAI,KAZUHIRO (Agilent JPN)" userId="8a9380ee-3a14-4eb8-afda-60e56e2fa589" providerId="ADAL" clId="{DA51D106-BA94-4004-B613-AFAC0ED39AB6}" dt="2021-03-03T06:00:54.093" v="2680" actId="947"/>
          <ac:spMkLst>
            <pc:docMk/>
            <pc:sldMk cId="3266767831" sldId="1265"/>
            <ac:spMk id="7" creationId="{629EC984-8426-4391-AF0B-11E3502970CA}"/>
          </ac:spMkLst>
        </pc:spChg>
        <pc:spChg chg="add mod">
          <ac:chgData name="SAKAI,KAZUHIRO (Agilent JPN)" userId="8a9380ee-3a14-4eb8-afda-60e56e2fa589" providerId="ADAL" clId="{DA51D106-BA94-4004-B613-AFAC0ED39AB6}" dt="2021-03-04T00:19:09.199" v="4270" actId="1076"/>
          <ac:spMkLst>
            <pc:docMk/>
            <pc:sldMk cId="3266767831" sldId="1265"/>
            <ac:spMk id="8" creationId="{81E822AB-1CB5-46CE-9A80-9C4BD58F084C}"/>
          </ac:spMkLst>
        </pc:spChg>
        <pc:spChg chg="add del mod">
          <ac:chgData name="SAKAI,KAZUHIRO (Agilent JPN)" userId="8a9380ee-3a14-4eb8-afda-60e56e2fa589" providerId="ADAL" clId="{DA51D106-BA94-4004-B613-AFAC0ED39AB6}" dt="2021-03-03T06:03:58.174" v="2721" actId="1035"/>
          <ac:spMkLst>
            <pc:docMk/>
            <pc:sldMk cId="3266767831" sldId="1265"/>
            <ac:spMk id="9" creationId="{38AC0202-6C3A-48BB-B8AB-67E2B19D7AE8}"/>
          </ac:spMkLst>
        </pc:spChg>
        <pc:spChg chg="add mod">
          <ac:chgData name="SAKAI,KAZUHIRO (Agilent JPN)" userId="8a9380ee-3a14-4eb8-afda-60e56e2fa589" providerId="ADAL" clId="{DA51D106-BA94-4004-B613-AFAC0ED39AB6}" dt="2021-03-04T00:18:19.429" v="4255" actId="1076"/>
          <ac:spMkLst>
            <pc:docMk/>
            <pc:sldMk cId="3266767831" sldId="1265"/>
            <ac:spMk id="10" creationId="{60042F7F-D95C-491F-8F91-782D2DCB388A}"/>
          </ac:spMkLst>
        </pc:spChg>
        <pc:graphicFrameChg chg="add del mod">
          <ac:chgData name="SAKAI,KAZUHIRO (Agilent JPN)" userId="8a9380ee-3a14-4eb8-afda-60e56e2fa589" providerId="ADAL" clId="{DA51D106-BA94-4004-B613-AFAC0ED39AB6}" dt="2021-03-03T05:56:28.134" v="2603" actId="478"/>
          <ac:graphicFrameMkLst>
            <pc:docMk/>
            <pc:sldMk cId="3266767831" sldId="1265"/>
            <ac:graphicFrameMk id="5" creationId="{E328C263-FEEA-432C-A45F-F89071C32A21}"/>
          </ac:graphicFrameMkLst>
        </pc:graphicFrameChg>
        <pc:graphicFrameChg chg="add mod">
          <ac:chgData name="SAKAI,KAZUHIRO (Agilent JPN)" userId="8a9380ee-3a14-4eb8-afda-60e56e2fa589" providerId="ADAL" clId="{DA51D106-BA94-4004-B613-AFAC0ED39AB6}" dt="2021-03-03T07:36:41.411" v="3951"/>
          <ac:graphicFrameMkLst>
            <pc:docMk/>
            <pc:sldMk cId="3266767831" sldId="1265"/>
            <ac:graphicFrameMk id="6" creationId="{574D387C-6B2F-4926-B241-8524DF437823}"/>
          </ac:graphicFrameMkLst>
        </pc:graphicFrameChg>
      </pc:sldChg>
      <pc:sldChg chg="addSp delSp modSp new mod">
        <pc:chgData name="SAKAI,KAZUHIRO (Agilent JPN)" userId="8a9380ee-3a14-4eb8-afda-60e56e2fa589" providerId="ADAL" clId="{DA51D106-BA94-4004-B613-AFAC0ED39AB6}" dt="2021-03-04T00:20:24.267" v="4271" actId="14100"/>
        <pc:sldMkLst>
          <pc:docMk/>
          <pc:sldMk cId="2107268755" sldId="1266"/>
        </pc:sldMkLst>
        <pc:spChg chg="del">
          <ac:chgData name="SAKAI,KAZUHIRO (Agilent JPN)" userId="8a9380ee-3a14-4eb8-afda-60e56e2fa589" providerId="ADAL" clId="{DA51D106-BA94-4004-B613-AFAC0ED39AB6}" dt="2021-03-03T06:55:34.626" v="3304" actId="478"/>
          <ac:spMkLst>
            <pc:docMk/>
            <pc:sldMk cId="2107268755" sldId="1266"/>
            <ac:spMk id="2" creationId="{FAD9C611-9EAD-44A1-A0FE-D5C7EC7B3626}"/>
          </ac:spMkLst>
        </pc:spChg>
        <pc:spChg chg="del">
          <ac:chgData name="SAKAI,KAZUHIRO (Agilent JPN)" userId="8a9380ee-3a14-4eb8-afda-60e56e2fa589" providerId="ADAL" clId="{DA51D106-BA94-4004-B613-AFAC0ED39AB6}" dt="2021-03-03T06:55:34.626" v="3304" actId="478"/>
          <ac:spMkLst>
            <pc:docMk/>
            <pc:sldMk cId="2107268755" sldId="1266"/>
            <ac:spMk id="3" creationId="{3223A428-43D2-479C-9AB5-F889CBCF9565}"/>
          </ac:spMkLst>
        </pc:spChg>
        <pc:spChg chg="del">
          <ac:chgData name="SAKAI,KAZUHIRO (Agilent JPN)" userId="8a9380ee-3a14-4eb8-afda-60e56e2fa589" providerId="ADAL" clId="{DA51D106-BA94-4004-B613-AFAC0ED39AB6}" dt="2021-03-03T06:55:34.626" v="3304" actId="478"/>
          <ac:spMkLst>
            <pc:docMk/>
            <pc:sldMk cId="2107268755" sldId="1266"/>
            <ac:spMk id="4" creationId="{E6DAC3DB-8298-499C-A1FF-EC3187DC21A1}"/>
          </ac:spMkLst>
        </pc:spChg>
        <pc:spChg chg="add mod">
          <ac:chgData name="SAKAI,KAZUHIRO (Agilent JPN)" userId="8a9380ee-3a14-4eb8-afda-60e56e2fa589" providerId="ADAL" clId="{DA51D106-BA94-4004-B613-AFAC0ED39AB6}" dt="2021-03-03T06:55:51.043" v="3307" actId="20577"/>
          <ac:spMkLst>
            <pc:docMk/>
            <pc:sldMk cId="2107268755" sldId="1266"/>
            <ac:spMk id="5" creationId="{E91D71C4-BED2-45F7-B844-15B647F651E6}"/>
          </ac:spMkLst>
        </pc:spChg>
        <pc:spChg chg="add mod">
          <ac:chgData name="SAKAI,KAZUHIRO (Agilent JPN)" userId="8a9380ee-3a14-4eb8-afda-60e56e2fa589" providerId="ADAL" clId="{DA51D106-BA94-4004-B613-AFAC0ED39AB6}" dt="2021-03-03T07:07:37.451" v="3483" actId="1037"/>
          <ac:spMkLst>
            <pc:docMk/>
            <pc:sldMk cId="2107268755" sldId="1266"/>
            <ac:spMk id="8" creationId="{9E05A237-6E13-41E6-8EC4-1E2C523793CA}"/>
          </ac:spMkLst>
        </pc:spChg>
        <pc:spChg chg="add mod">
          <ac:chgData name="SAKAI,KAZUHIRO (Agilent JPN)" userId="8a9380ee-3a14-4eb8-afda-60e56e2fa589" providerId="ADAL" clId="{DA51D106-BA94-4004-B613-AFAC0ED39AB6}" dt="2021-03-03T07:07:37.451" v="3483" actId="1037"/>
          <ac:spMkLst>
            <pc:docMk/>
            <pc:sldMk cId="2107268755" sldId="1266"/>
            <ac:spMk id="9" creationId="{7890181C-752F-47DF-9477-3BEF7B337CB5}"/>
          </ac:spMkLst>
        </pc:spChg>
        <pc:spChg chg="add mod">
          <ac:chgData name="SAKAI,KAZUHIRO (Agilent JPN)" userId="8a9380ee-3a14-4eb8-afda-60e56e2fa589" providerId="ADAL" clId="{DA51D106-BA94-4004-B613-AFAC0ED39AB6}" dt="2021-03-03T07:07:37.451" v="3483" actId="1037"/>
          <ac:spMkLst>
            <pc:docMk/>
            <pc:sldMk cId="2107268755" sldId="1266"/>
            <ac:spMk id="10" creationId="{1F196982-C69F-4D14-A260-84F3B2C6F56B}"/>
          </ac:spMkLst>
        </pc:spChg>
        <pc:spChg chg="add mod">
          <ac:chgData name="SAKAI,KAZUHIRO (Agilent JPN)" userId="8a9380ee-3a14-4eb8-afda-60e56e2fa589" providerId="ADAL" clId="{DA51D106-BA94-4004-B613-AFAC0ED39AB6}" dt="2021-03-03T07:07:37.451" v="3483" actId="1037"/>
          <ac:spMkLst>
            <pc:docMk/>
            <pc:sldMk cId="2107268755" sldId="1266"/>
            <ac:spMk id="11" creationId="{71E43963-BB6D-43FB-9935-95D96B251FC6}"/>
          </ac:spMkLst>
        </pc:spChg>
        <pc:spChg chg="add mod">
          <ac:chgData name="SAKAI,KAZUHIRO (Agilent JPN)" userId="8a9380ee-3a14-4eb8-afda-60e56e2fa589" providerId="ADAL" clId="{DA51D106-BA94-4004-B613-AFAC0ED39AB6}" dt="2021-03-03T07:07:37.451" v="3483" actId="1037"/>
          <ac:spMkLst>
            <pc:docMk/>
            <pc:sldMk cId="2107268755" sldId="1266"/>
            <ac:spMk id="12" creationId="{CC94DD00-9795-452B-A17C-A02832DC5C4F}"/>
          </ac:spMkLst>
        </pc:spChg>
        <pc:spChg chg="add mod">
          <ac:chgData name="SAKAI,KAZUHIRO (Agilent JPN)" userId="8a9380ee-3a14-4eb8-afda-60e56e2fa589" providerId="ADAL" clId="{DA51D106-BA94-4004-B613-AFAC0ED39AB6}" dt="2021-03-03T07:07:37.451" v="3483" actId="1037"/>
          <ac:spMkLst>
            <pc:docMk/>
            <pc:sldMk cId="2107268755" sldId="1266"/>
            <ac:spMk id="13" creationId="{D161783E-FEB6-456C-A7E9-5B2CE0F12688}"/>
          </ac:spMkLst>
        </pc:spChg>
        <pc:spChg chg="add mod">
          <ac:chgData name="SAKAI,KAZUHIRO (Agilent JPN)" userId="8a9380ee-3a14-4eb8-afda-60e56e2fa589" providerId="ADAL" clId="{DA51D106-BA94-4004-B613-AFAC0ED39AB6}" dt="2021-03-03T07:07:37.451" v="3483" actId="1037"/>
          <ac:spMkLst>
            <pc:docMk/>
            <pc:sldMk cId="2107268755" sldId="1266"/>
            <ac:spMk id="14" creationId="{DF501E5D-71DF-473E-B260-937BEB776B40}"/>
          </ac:spMkLst>
        </pc:spChg>
        <pc:spChg chg="add mod">
          <ac:chgData name="SAKAI,KAZUHIRO (Agilent JPN)" userId="8a9380ee-3a14-4eb8-afda-60e56e2fa589" providerId="ADAL" clId="{DA51D106-BA94-4004-B613-AFAC0ED39AB6}" dt="2021-03-03T07:07:37.451" v="3483" actId="1037"/>
          <ac:spMkLst>
            <pc:docMk/>
            <pc:sldMk cId="2107268755" sldId="1266"/>
            <ac:spMk id="15" creationId="{1F4EF376-1D72-4E9C-8F29-69076068BB06}"/>
          </ac:spMkLst>
        </pc:spChg>
        <pc:spChg chg="add mod">
          <ac:chgData name="SAKAI,KAZUHIRO (Agilent JPN)" userId="8a9380ee-3a14-4eb8-afda-60e56e2fa589" providerId="ADAL" clId="{DA51D106-BA94-4004-B613-AFAC0ED39AB6}" dt="2021-03-03T07:07:37.451" v="3483" actId="1037"/>
          <ac:spMkLst>
            <pc:docMk/>
            <pc:sldMk cId="2107268755" sldId="1266"/>
            <ac:spMk id="16" creationId="{19336B66-22D9-4860-BE2F-6277A2DD2566}"/>
          </ac:spMkLst>
        </pc:spChg>
        <pc:spChg chg="add mod">
          <ac:chgData name="SAKAI,KAZUHIRO (Agilent JPN)" userId="8a9380ee-3a14-4eb8-afda-60e56e2fa589" providerId="ADAL" clId="{DA51D106-BA94-4004-B613-AFAC0ED39AB6}" dt="2021-03-03T07:07:37.451" v="3483" actId="1037"/>
          <ac:spMkLst>
            <pc:docMk/>
            <pc:sldMk cId="2107268755" sldId="1266"/>
            <ac:spMk id="17" creationId="{A0B74AF3-E3C6-436F-8E95-EF1BB8E5AFFA}"/>
          </ac:spMkLst>
        </pc:spChg>
        <pc:spChg chg="add mod">
          <ac:chgData name="SAKAI,KAZUHIRO (Agilent JPN)" userId="8a9380ee-3a14-4eb8-afda-60e56e2fa589" providerId="ADAL" clId="{DA51D106-BA94-4004-B613-AFAC0ED39AB6}" dt="2021-03-04T00:20:24.267" v="4271" actId="14100"/>
          <ac:spMkLst>
            <pc:docMk/>
            <pc:sldMk cId="2107268755" sldId="1266"/>
            <ac:spMk id="19" creationId="{4B6C11E7-A831-4859-952B-EED0C2EB7746}"/>
          </ac:spMkLst>
        </pc:spChg>
        <pc:spChg chg="add mod">
          <ac:chgData name="SAKAI,KAZUHIRO (Agilent JPN)" userId="8a9380ee-3a14-4eb8-afda-60e56e2fa589" providerId="ADAL" clId="{DA51D106-BA94-4004-B613-AFAC0ED39AB6}" dt="2021-03-03T07:10:26.800" v="3513" actId="14100"/>
          <ac:spMkLst>
            <pc:docMk/>
            <pc:sldMk cId="2107268755" sldId="1266"/>
            <ac:spMk id="20" creationId="{E785EA43-65FE-4690-8C0B-B958D65D4709}"/>
          </ac:spMkLst>
        </pc:spChg>
        <pc:graphicFrameChg chg="add del mod">
          <ac:chgData name="SAKAI,KAZUHIRO (Agilent JPN)" userId="8a9380ee-3a14-4eb8-afda-60e56e2fa589" providerId="ADAL" clId="{DA51D106-BA94-4004-B613-AFAC0ED39AB6}" dt="2021-03-03T06:59:17.803" v="3317" actId="478"/>
          <ac:graphicFrameMkLst>
            <pc:docMk/>
            <pc:sldMk cId="2107268755" sldId="1266"/>
            <ac:graphicFrameMk id="6" creationId="{88789944-1E91-4F38-86A7-2CBBB81CBC74}"/>
          </ac:graphicFrameMkLst>
        </pc:graphicFrameChg>
        <pc:graphicFrameChg chg="add mod">
          <ac:chgData name="SAKAI,KAZUHIRO (Agilent JPN)" userId="8a9380ee-3a14-4eb8-afda-60e56e2fa589" providerId="ADAL" clId="{DA51D106-BA94-4004-B613-AFAC0ED39AB6}" dt="2021-03-03T07:07:37.451" v="3483" actId="1037"/>
          <ac:graphicFrameMkLst>
            <pc:docMk/>
            <pc:sldMk cId="2107268755" sldId="1266"/>
            <ac:graphicFrameMk id="7" creationId="{DBF6A3FD-BDF0-4E4A-9428-19CD902883D2}"/>
          </ac:graphicFrameMkLst>
        </pc:graphicFrameChg>
        <pc:graphicFrameChg chg="add mod">
          <ac:chgData name="SAKAI,KAZUHIRO (Agilent JPN)" userId="8a9380ee-3a14-4eb8-afda-60e56e2fa589" providerId="ADAL" clId="{DA51D106-BA94-4004-B613-AFAC0ED39AB6}" dt="2021-03-03T07:10:35.973" v="3514"/>
          <ac:graphicFrameMkLst>
            <pc:docMk/>
            <pc:sldMk cId="2107268755" sldId="1266"/>
            <ac:graphicFrameMk id="18" creationId="{70EE0310-07E4-42C6-833D-567F7469C3AE}"/>
          </ac:graphicFrameMkLst>
        </pc:graphicFrameChg>
      </pc:sldChg>
      <pc:sldChg chg="addSp delSp modSp new mod">
        <pc:chgData name="SAKAI,KAZUHIRO (Agilent JPN)" userId="8a9380ee-3a14-4eb8-afda-60e56e2fa589" providerId="ADAL" clId="{DA51D106-BA94-4004-B613-AFAC0ED39AB6}" dt="2021-03-03T07:14:53.934" v="3534" actId="1076"/>
        <pc:sldMkLst>
          <pc:docMk/>
          <pc:sldMk cId="1371141822" sldId="1267"/>
        </pc:sldMkLst>
        <pc:spChg chg="del">
          <ac:chgData name="SAKAI,KAZUHIRO (Agilent JPN)" userId="8a9380ee-3a14-4eb8-afda-60e56e2fa589" providerId="ADAL" clId="{DA51D106-BA94-4004-B613-AFAC0ED39AB6}" dt="2021-03-03T07:10:53.151" v="3517" actId="478"/>
          <ac:spMkLst>
            <pc:docMk/>
            <pc:sldMk cId="1371141822" sldId="1267"/>
            <ac:spMk id="2" creationId="{B791D3DD-9EF5-451C-A6C7-A7D67F4A02C4}"/>
          </ac:spMkLst>
        </pc:spChg>
        <pc:spChg chg="del">
          <ac:chgData name="SAKAI,KAZUHIRO (Agilent JPN)" userId="8a9380ee-3a14-4eb8-afda-60e56e2fa589" providerId="ADAL" clId="{DA51D106-BA94-4004-B613-AFAC0ED39AB6}" dt="2021-03-03T07:10:53.151" v="3517" actId="478"/>
          <ac:spMkLst>
            <pc:docMk/>
            <pc:sldMk cId="1371141822" sldId="1267"/>
            <ac:spMk id="3" creationId="{824C0CF9-D8E0-408D-BD3A-318A7E75E01E}"/>
          </ac:spMkLst>
        </pc:spChg>
        <pc:spChg chg="del">
          <ac:chgData name="SAKAI,KAZUHIRO (Agilent JPN)" userId="8a9380ee-3a14-4eb8-afda-60e56e2fa589" providerId="ADAL" clId="{DA51D106-BA94-4004-B613-AFAC0ED39AB6}" dt="2021-03-03T07:10:53.151" v="3517" actId="478"/>
          <ac:spMkLst>
            <pc:docMk/>
            <pc:sldMk cId="1371141822" sldId="1267"/>
            <ac:spMk id="4" creationId="{CD695CD3-5927-4456-A357-10E74F03869E}"/>
          </ac:spMkLst>
        </pc:spChg>
        <pc:graphicFrameChg chg="add mod modGraphic">
          <ac:chgData name="SAKAI,KAZUHIRO (Agilent JPN)" userId="8a9380ee-3a14-4eb8-afda-60e56e2fa589" providerId="ADAL" clId="{DA51D106-BA94-4004-B613-AFAC0ED39AB6}" dt="2021-03-03T07:14:53.934" v="3534" actId="1076"/>
          <ac:graphicFrameMkLst>
            <pc:docMk/>
            <pc:sldMk cId="1371141822" sldId="1267"/>
            <ac:graphicFrameMk id="5" creationId="{F987C66F-7750-41B5-BB53-D121131B7576}"/>
          </ac:graphicFrameMkLst>
        </pc:graphicFrameChg>
        <pc:graphicFrameChg chg="add del mod">
          <ac:chgData name="SAKAI,KAZUHIRO (Agilent JPN)" userId="8a9380ee-3a14-4eb8-afda-60e56e2fa589" providerId="ADAL" clId="{DA51D106-BA94-4004-B613-AFAC0ED39AB6}" dt="2021-03-03T07:14:44.129" v="3532" actId="478"/>
          <ac:graphicFrameMkLst>
            <pc:docMk/>
            <pc:sldMk cId="1371141822" sldId="1267"/>
            <ac:graphicFrameMk id="6" creationId="{3BC41976-EAE2-45F8-AA55-43CD2E57462E}"/>
          </ac:graphicFrameMkLst>
        </pc:graphicFrameChg>
      </pc:sldChg>
      <pc:sldChg chg="addSp delSp modSp new mod">
        <pc:chgData name="SAKAI,KAZUHIRO (Agilent JPN)" userId="8a9380ee-3a14-4eb8-afda-60e56e2fa589" providerId="ADAL" clId="{DA51D106-BA94-4004-B613-AFAC0ED39AB6}" dt="2021-03-05T00:55:52.880" v="5089" actId="113"/>
        <pc:sldMkLst>
          <pc:docMk/>
          <pc:sldMk cId="409118391" sldId="1268"/>
        </pc:sldMkLst>
        <pc:spChg chg="del">
          <ac:chgData name="SAKAI,KAZUHIRO (Agilent JPN)" userId="8a9380ee-3a14-4eb8-afda-60e56e2fa589" providerId="ADAL" clId="{DA51D106-BA94-4004-B613-AFAC0ED39AB6}" dt="2021-03-03T07:15:29.273" v="3536" actId="478"/>
          <ac:spMkLst>
            <pc:docMk/>
            <pc:sldMk cId="409118391" sldId="1268"/>
            <ac:spMk id="2" creationId="{440E229E-7D38-447A-9489-B90EE963D038}"/>
          </ac:spMkLst>
        </pc:spChg>
        <pc:spChg chg="del">
          <ac:chgData name="SAKAI,KAZUHIRO (Agilent JPN)" userId="8a9380ee-3a14-4eb8-afda-60e56e2fa589" providerId="ADAL" clId="{DA51D106-BA94-4004-B613-AFAC0ED39AB6}" dt="2021-03-03T07:15:29.273" v="3536" actId="478"/>
          <ac:spMkLst>
            <pc:docMk/>
            <pc:sldMk cId="409118391" sldId="1268"/>
            <ac:spMk id="3" creationId="{EDF2F20E-386A-46FC-A1B5-2C16600541C8}"/>
          </ac:spMkLst>
        </pc:spChg>
        <pc:spChg chg="del">
          <ac:chgData name="SAKAI,KAZUHIRO (Agilent JPN)" userId="8a9380ee-3a14-4eb8-afda-60e56e2fa589" providerId="ADAL" clId="{DA51D106-BA94-4004-B613-AFAC0ED39AB6}" dt="2021-03-03T07:15:29.273" v="3536" actId="478"/>
          <ac:spMkLst>
            <pc:docMk/>
            <pc:sldMk cId="409118391" sldId="1268"/>
            <ac:spMk id="4" creationId="{23AA966D-21F0-4146-ACAC-8202CA9E6950}"/>
          </ac:spMkLst>
        </pc:spChg>
        <pc:spChg chg="add mod">
          <ac:chgData name="SAKAI,KAZUHIRO (Agilent JPN)" userId="8a9380ee-3a14-4eb8-afda-60e56e2fa589" providerId="ADAL" clId="{DA51D106-BA94-4004-B613-AFAC0ED39AB6}" dt="2021-03-03T07:32:30.179" v="3810" actId="14100"/>
          <ac:spMkLst>
            <pc:docMk/>
            <pc:sldMk cId="409118391" sldId="1268"/>
            <ac:spMk id="8" creationId="{59EADFFB-5180-4EB2-8F7F-8E1FAEB9C491}"/>
          </ac:spMkLst>
        </pc:spChg>
        <pc:spChg chg="add mod">
          <ac:chgData name="SAKAI,KAZUHIRO (Agilent JPN)" userId="8a9380ee-3a14-4eb8-afda-60e56e2fa589" providerId="ADAL" clId="{DA51D106-BA94-4004-B613-AFAC0ED39AB6}" dt="2021-03-04T00:06:11.284" v="4248" actId="207"/>
          <ac:spMkLst>
            <pc:docMk/>
            <pc:sldMk cId="409118391" sldId="1268"/>
            <ac:spMk id="9" creationId="{55C3B051-090B-4107-8F34-A83CF461B7B6}"/>
          </ac:spMkLst>
        </pc:spChg>
        <pc:graphicFrameChg chg="add mod modGraphic">
          <ac:chgData name="SAKAI,KAZUHIRO (Agilent JPN)" userId="8a9380ee-3a14-4eb8-afda-60e56e2fa589" providerId="ADAL" clId="{DA51D106-BA94-4004-B613-AFAC0ED39AB6}" dt="2021-03-03T07:28:59.917" v="3736" actId="1076"/>
          <ac:graphicFrameMkLst>
            <pc:docMk/>
            <pc:sldMk cId="409118391" sldId="1268"/>
            <ac:graphicFrameMk id="5" creationId="{44F41932-A6E5-4219-B32F-177A9669A76A}"/>
          </ac:graphicFrameMkLst>
        </pc:graphicFrameChg>
        <pc:graphicFrameChg chg="add mod">
          <ac:chgData name="SAKAI,KAZUHIRO (Agilent JPN)" userId="8a9380ee-3a14-4eb8-afda-60e56e2fa589" providerId="ADAL" clId="{DA51D106-BA94-4004-B613-AFAC0ED39AB6}" dt="2021-03-03T07:31:43.535" v="3808" actId="207"/>
          <ac:graphicFrameMkLst>
            <pc:docMk/>
            <pc:sldMk cId="409118391" sldId="1268"/>
            <ac:graphicFrameMk id="6" creationId="{DAB8A411-82A9-411F-8D06-2ABB83D0BC2F}"/>
          </ac:graphicFrameMkLst>
        </pc:graphicFrameChg>
        <pc:graphicFrameChg chg="add mod modGraphic">
          <ac:chgData name="SAKAI,KAZUHIRO (Agilent JPN)" userId="8a9380ee-3a14-4eb8-afda-60e56e2fa589" providerId="ADAL" clId="{DA51D106-BA94-4004-B613-AFAC0ED39AB6}" dt="2021-03-05T00:55:52.880" v="5089" actId="113"/>
          <ac:graphicFrameMkLst>
            <pc:docMk/>
            <pc:sldMk cId="409118391" sldId="1268"/>
            <ac:graphicFrameMk id="7" creationId="{5616ADA0-D2EE-49C4-B6A6-466E7BD61C7D}"/>
          </ac:graphicFrameMkLst>
        </pc:graphicFrameChg>
      </pc:sldChg>
      <pc:sldChg chg="addSp delSp modSp new mod modAnim">
        <pc:chgData name="SAKAI,KAZUHIRO (Agilent JPN)" userId="8a9380ee-3a14-4eb8-afda-60e56e2fa589" providerId="ADAL" clId="{DA51D106-BA94-4004-B613-AFAC0ED39AB6}" dt="2021-03-17T22:26:50.217" v="9398" actId="1076"/>
        <pc:sldMkLst>
          <pc:docMk/>
          <pc:sldMk cId="4072855438" sldId="1269"/>
        </pc:sldMkLst>
        <pc:spChg chg="add del mod">
          <ac:chgData name="SAKAI,KAZUHIRO (Agilent JPN)" userId="8a9380ee-3a14-4eb8-afda-60e56e2fa589" providerId="ADAL" clId="{DA51D106-BA94-4004-B613-AFAC0ED39AB6}" dt="2021-03-09T05:31:28.151" v="6157" actId="478"/>
          <ac:spMkLst>
            <pc:docMk/>
            <pc:sldMk cId="4072855438" sldId="1269"/>
            <ac:spMk id="2" creationId="{3BEC8B15-0294-4395-B68C-48E6FD8A33CF}"/>
          </ac:spMkLst>
        </pc:spChg>
        <pc:spChg chg="del">
          <ac:chgData name="SAKAI,KAZUHIRO (Agilent JPN)" userId="8a9380ee-3a14-4eb8-afda-60e56e2fa589" providerId="ADAL" clId="{DA51D106-BA94-4004-B613-AFAC0ED39AB6}" dt="2021-03-08T07:59:23.184" v="5869" actId="478"/>
          <ac:spMkLst>
            <pc:docMk/>
            <pc:sldMk cId="4072855438" sldId="1269"/>
            <ac:spMk id="2" creationId="{476A31E6-9F4C-4828-827D-03A6E2135D0F}"/>
          </ac:spMkLst>
        </pc:spChg>
        <pc:spChg chg="add del mod">
          <ac:chgData name="SAKAI,KAZUHIRO (Agilent JPN)" userId="8a9380ee-3a14-4eb8-afda-60e56e2fa589" providerId="ADAL" clId="{DA51D106-BA94-4004-B613-AFAC0ED39AB6}" dt="2021-03-17T22:01:42.706" v="8930" actId="21"/>
          <ac:spMkLst>
            <pc:docMk/>
            <pc:sldMk cId="4072855438" sldId="1269"/>
            <ac:spMk id="2" creationId="{D0E3B9FB-2A74-4D7A-A193-381ABCCBAFBE}"/>
          </ac:spMkLst>
        </pc:spChg>
        <pc:spChg chg="add del mod">
          <ac:chgData name="SAKAI,KAZUHIRO (Agilent JPN)" userId="8a9380ee-3a14-4eb8-afda-60e56e2fa589" providerId="ADAL" clId="{DA51D106-BA94-4004-B613-AFAC0ED39AB6}" dt="2021-03-09T05:31:28.151" v="6157" actId="478"/>
          <ac:spMkLst>
            <pc:docMk/>
            <pc:sldMk cId="4072855438" sldId="1269"/>
            <ac:spMk id="3" creationId="{720ECDDB-23C3-4FC6-8382-1B4345BA0D78}"/>
          </ac:spMkLst>
        </pc:spChg>
        <pc:spChg chg="del mod">
          <ac:chgData name="SAKAI,KAZUHIRO (Agilent JPN)" userId="8a9380ee-3a14-4eb8-afda-60e56e2fa589" providerId="ADAL" clId="{DA51D106-BA94-4004-B613-AFAC0ED39AB6}" dt="2021-03-08T07:59:23.184" v="5869" actId="478"/>
          <ac:spMkLst>
            <pc:docMk/>
            <pc:sldMk cId="4072855438" sldId="1269"/>
            <ac:spMk id="3" creationId="{D466586C-3BE7-431C-AD60-39E61AE45107}"/>
          </ac:spMkLst>
        </pc:spChg>
        <pc:spChg chg="add del mod">
          <ac:chgData name="SAKAI,KAZUHIRO (Agilent JPN)" userId="8a9380ee-3a14-4eb8-afda-60e56e2fa589" providerId="ADAL" clId="{DA51D106-BA94-4004-B613-AFAC0ED39AB6}" dt="2021-03-09T05:31:28.151" v="6157" actId="478"/>
          <ac:spMkLst>
            <pc:docMk/>
            <pc:sldMk cId="4072855438" sldId="1269"/>
            <ac:spMk id="4" creationId="{0D326CE7-1A32-4D74-A606-24E70352DC03}"/>
          </ac:spMkLst>
        </pc:spChg>
        <pc:spChg chg="del">
          <ac:chgData name="SAKAI,KAZUHIRO (Agilent JPN)" userId="8a9380ee-3a14-4eb8-afda-60e56e2fa589" providerId="ADAL" clId="{DA51D106-BA94-4004-B613-AFAC0ED39AB6}" dt="2021-03-08T07:59:23.184" v="5869" actId="478"/>
          <ac:spMkLst>
            <pc:docMk/>
            <pc:sldMk cId="4072855438" sldId="1269"/>
            <ac:spMk id="4" creationId="{5962AD6D-8C40-49D1-ABE3-2447EE55978B}"/>
          </ac:spMkLst>
        </pc:spChg>
        <pc:spChg chg="add mod">
          <ac:chgData name="SAKAI,KAZUHIRO (Agilent JPN)" userId="8a9380ee-3a14-4eb8-afda-60e56e2fa589" providerId="ADAL" clId="{DA51D106-BA94-4004-B613-AFAC0ED39AB6}" dt="2021-03-17T22:22:30.825" v="9350"/>
          <ac:spMkLst>
            <pc:docMk/>
            <pc:sldMk cId="4072855438" sldId="1269"/>
            <ac:spMk id="4" creationId="{68F3860F-3443-47AB-A690-EEC0F1FF5453}"/>
          </ac:spMkLst>
        </pc:spChg>
        <pc:spChg chg="add mod">
          <ac:chgData name="SAKAI,KAZUHIRO (Agilent JPN)" userId="8a9380ee-3a14-4eb8-afda-60e56e2fa589" providerId="ADAL" clId="{DA51D106-BA94-4004-B613-AFAC0ED39AB6}" dt="2021-03-17T22:07:36.567" v="9007" actId="20577"/>
          <ac:spMkLst>
            <pc:docMk/>
            <pc:sldMk cId="4072855438" sldId="1269"/>
            <ac:spMk id="5" creationId="{E780F7AC-DEB7-4085-854A-EAFCA1B63812}"/>
          </ac:spMkLst>
        </pc:spChg>
        <pc:spChg chg="add del mod">
          <ac:chgData name="SAKAI,KAZUHIRO (Agilent JPN)" userId="8a9380ee-3a14-4eb8-afda-60e56e2fa589" providerId="ADAL" clId="{DA51D106-BA94-4004-B613-AFAC0ED39AB6}" dt="2021-03-17T22:22:51.703" v="9351" actId="21"/>
          <ac:spMkLst>
            <pc:docMk/>
            <pc:sldMk cId="4072855438" sldId="1269"/>
            <ac:spMk id="6" creationId="{352EFF10-8573-454D-8689-C0135EDF1197}"/>
          </ac:spMkLst>
        </pc:spChg>
        <pc:spChg chg="add del mod">
          <ac:chgData name="SAKAI,KAZUHIRO (Agilent JPN)" userId="8a9380ee-3a14-4eb8-afda-60e56e2fa589" providerId="ADAL" clId="{DA51D106-BA94-4004-B613-AFAC0ED39AB6}" dt="2021-03-09T05:31:28.151" v="6157" actId="478"/>
          <ac:spMkLst>
            <pc:docMk/>
            <pc:sldMk cId="4072855438" sldId="1269"/>
            <ac:spMk id="7" creationId="{72CE41B9-09EF-4A33-9F9D-F4635C08E0B8}"/>
          </ac:spMkLst>
        </pc:spChg>
        <pc:spChg chg="add del mod">
          <ac:chgData name="SAKAI,KAZUHIRO (Agilent JPN)" userId="8a9380ee-3a14-4eb8-afda-60e56e2fa589" providerId="ADAL" clId="{DA51D106-BA94-4004-B613-AFAC0ED39AB6}" dt="2021-03-17T22:13:34.865" v="9243"/>
          <ac:spMkLst>
            <pc:docMk/>
            <pc:sldMk cId="4072855438" sldId="1269"/>
            <ac:spMk id="7" creationId="{C7D4276D-C749-4CBA-B381-DC197C50B0A9}"/>
          </ac:spMkLst>
        </pc:spChg>
        <pc:spChg chg="add del mod">
          <ac:chgData name="SAKAI,KAZUHIRO (Agilent JPN)" userId="8a9380ee-3a14-4eb8-afda-60e56e2fa589" providerId="ADAL" clId="{DA51D106-BA94-4004-B613-AFAC0ED39AB6}" dt="2021-03-17T22:13:34.865" v="9243"/>
          <ac:spMkLst>
            <pc:docMk/>
            <pc:sldMk cId="4072855438" sldId="1269"/>
            <ac:spMk id="8" creationId="{5ABEE63D-A34F-4CB4-A01F-6B1B7D2A2C41}"/>
          </ac:spMkLst>
        </pc:spChg>
        <pc:spChg chg="add del mod">
          <ac:chgData name="SAKAI,KAZUHIRO (Agilent JPN)" userId="8a9380ee-3a14-4eb8-afda-60e56e2fa589" providerId="ADAL" clId="{DA51D106-BA94-4004-B613-AFAC0ED39AB6}" dt="2021-03-09T05:31:28.151" v="6157" actId="478"/>
          <ac:spMkLst>
            <pc:docMk/>
            <pc:sldMk cId="4072855438" sldId="1269"/>
            <ac:spMk id="8" creationId="{C47BDE1A-00D0-43E8-AF1F-62A64B6D4F99}"/>
          </ac:spMkLst>
        </pc:spChg>
        <pc:spChg chg="add del mod">
          <ac:chgData name="SAKAI,KAZUHIRO (Agilent JPN)" userId="8a9380ee-3a14-4eb8-afda-60e56e2fa589" providerId="ADAL" clId="{DA51D106-BA94-4004-B613-AFAC0ED39AB6}" dt="2021-03-17T22:13:40.735" v="9247"/>
          <ac:spMkLst>
            <pc:docMk/>
            <pc:sldMk cId="4072855438" sldId="1269"/>
            <ac:spMk id="9" creationId="{02D0EA6A-2C71-49D3-82B4-EBC76D6C609B}"/>
          </ac:spMkLst>
        </pc:spChg>
        <pc:spChg chg="add del mod">
          <ac:chgData name="SAKAI,KAZUHIRO (Agilent JPN)" userId="8a9380ee-3a14-4eb8-afda-60e56e2fa589" providerId="ADAL" clId="{DA51D106-BA94-4004-B613-AFAC0ED39AB6}" dt="2021-03-09T05:31:28.151" v="6157" actId="478"/>
          <ac:spMkLst>
            <pc:docMk/>
            <pc:sldMk cId="4072855438" sldId="1269"/>
            <ac:spMk id="9" creationId="{640159E0-1B02-4FEC-BB93-3B884C40FFEE}"/>
          </ac:spMkLst>
        </pc:spChg>
        <pc:spChg chg="add del mod">
          <ac:chgData name="SAKAI,KAZUHIRO (Agilent JPN)" userId="8a9380ee-3a14-4eb8-afda-60e56e2fa589" providerId="ADAL" clId="{DA51D106-BA94-4004-B613-AFAC0ED39AB6}" dt="2021-03-09T05:31:28.151" v="6157" actId="478"/>
          <ac:spMkLst>
            <pc:docMk/>
            <pc:sldMk cId="4072855438" sldId="1269"/>
            <ac:spMk id="10" creationId="{3B005421-C992-49D7-A109-A5ABE1E5CDD4}"/>
          </ac:spMkLst>
        </pc:spChg>
        <pc:spChg chg="add del mod">
          <ac:chgData name="SAKAI,KAZUHIRO (Agilent JPN)" userId="8a9380ee-3a14-4eb8-afda-60e56e2fa589" providerId="ADAL" clId="{DA51D106-BA94-4004-B613-AFAC0ED39AB6}" dt="2021-03-17T22:13:40.735" v="9247"/>
          <ac:spMkLst>
            <pc:docMk/>
            <pc:sldMk cId="4072855438" sldId="1269"/>
            <ac:spMk id="10" creationId="{D55BEFAE-257D-4774-9D90-965C94D3942A}"/>
          </ac:spMkLst>
        </pc:spChg>
        <pc:spChg chg="add del mod">
          <ac:chgData name="SAKAI,KAZUHIRO (Agilent JPN)" userId="8a9380ee-3a14-4eb8-afda-60e56e2fa589" providerId="ADAL" clId="{DA51D106-BA94-4004-B613-AFAC0ED39AB6}" dt="2021-03-09T05:31:28.151" v="6157" actId="478"/>
          <ac:spMkLst>
            <pc:docMk/>
            <pc:sldMk cId="4072855438" sldId="1269"/>
            <ac:spMk id="11" creationId="{6C9369E6-EB0C-4755-AE91-D815227FA3C1}"/>
          </ac:spMkLst>
        </pc:spChg>
        <pc:spChg chg="add mod">
          <ac:chgData name="SAKAI,KAZUHIRO (Agilent JPN)" userId="8a9380ee-3a14-4eb8-afda-60e56e2fa589" providerId="ADAL" clId="{DA51D106-BA94-4004-B613-AFAC0ED39AB6}" dt="2021-03-17T22:26:50.217" v="9398" actId="1076"/>
          <ac:spMkLst>
            <pc:docMk/>
            <pc:sldMk cId="4072855438" sldId="1269"/>
            <ac:spMk id="11" creationId="{79D19423-5E42-47EC-83D6-A6AB60231782}"/>
          </ac:spMkLst>
        </pc:spChg>
        <pc:spChg chg="add del mod">
          <ac:chgData name="SAKAI,KAZUHIRO (Agilent JPN)" userId="8a9380ee-3a14-4eb8-afda-60e56e2fa589" providerId="ADAL" clId="{DA51D106-BA94-4004-B613-AFAC0ED39AB6}" dt="2021-03-17T22:22:51.703" v="9351" actId="21"/>
          <ac:spMkLst>
            <pc:docMk/>
            <pc:sldMk cId="4072855438" sldId="1269"/>
            <ac:spMk id="12" creationId="{A12F8E68-DB3D-4401-B263-EB158A1F3C27}"/>
          </ac:spMkLst>
        </pc:spChg>
        <pc:spChg chg="add del mod">
          <ac:chgData name="SAKAI,KAZUHIRO (Agilent JPN)" userId="8a9380ee-3a14-4eb8-afda-60e56e2fa589" providerId="ADAL" clId="{DA51D106-BA94-4004-B613-AFAC0ED39AB6}" dt="2021-03-17T22:22:51.703" v="9351" actId="21"/>
          <ac:spMkLst>
            <pc:docMk/>
            <pc:sldMk cId="4072855438" sldId="1269"/>
            <ac:spMk id="13" creationId="{56C731B7-C7B9-4782-8237-9EB21B0C4F11}"/>
          </ac:spMkLst>
        </pc:spChg>
        <pc:spChg chg="add del mod">
          <ac:chgData name="SAKAI,KAZUHIRO (Agilent JPN)" userId="8a9380ee-3a14-4eb8-afda-60e56e2fa589" providerId="ADAL" clId="{DA51D106-BA94-4004-B613-AFAC0ED39AB6}" dt="2021-03-17T22:01:42.706" v="8930" actId="21"/>
          <ac:spMkLst>
            <pc:docMk/>
            <pc:sldMk cId="4072855438" sldId="1269"/>
            <ac:spMk id="14" creationId="{0FFCB085-9FFD-4F7E-AB80-B37517940F9C}"/>
          </ac:spMkLst>
        </pc:spChg>
        <pc:spChg chg="add del mod">
          <ac:chgData name="SAKAI,KAZUHIRO (Agilent JPN)" userId="8a9380ee-3a14-4eb8-afda-60e56e2fa589" providerId="ADAL" clId="{DA51D106-BA94-4004-B613-AFAC0ED39AB6}" dt="2021-03-17T22:01:42.706" v="8930" actId="21"/>
          <ac:spMkLst>
            <pc:docMk/>
            <pc:sldMk cId="4072855438" sldId="1269"/>
            <ac:spMk id="15" creationId="{D625E8D0-8FA0-4E5F-8B62-620F25CE0445}"/>
          </ac:spMkLst>
        </pc:spChg>
        <pc:spChg chg="add mod">
          <ac:chgData name="SAKAI,KAZUHIRO (Agilent JPN)" userId="8a9380ee-3a14-4eb8-afda-60e56e2fa589" providerId="ADAL" clId="{DA51D106-BA94-4004-B613-AFAC0ED39AB6}" dt="2021-03-17T22:23:58.159" v="9367" actId="1076"/>
          <ac:spMkLst>
            <pc:docMk/>
            <pc:sldMk cId="4072855438" sldId="1269"/>
            <ac:spMk id="17" creationId="{5BB56E45-E0E4-4E5C-BCED-C47B5F6D64A3}"/>
          </ac:spMkLst>
        </pc:spChg>
        <pc:spChg chg="add mod">
          <ac:chgData name="SAKAI,KAZUHIRO (Agilent JPN)" userId="8a9380ee-3a14-4eb8-afda-60e56e2fa589" providerId="ADAL" clId="{DA51D106-BA94-4004-B613-AFAC0ED39AB6}" dt="2021-03-17T22:23:50.512" v="9364" actId="1076"/>
          <ac:spMkLst>
            <pc:docMk/>
            <pc:sldMk cId="4072855438" sldId="1269"/>
            <ac:spMk id="18" creationId="{6203E74E-0A21-4C83-964B-D32C7BC85FEA}"/>
          </ac:spMkLst>
        </pc:spChg>
        <pc:spChg chg="add mod">
          <ac:chgData name="SAKAI,KAZUHIRO (Agilent JPN)" userId="8a9380ee-3a14-4eb8-afda-60e56e2fa589" providerId="ADAL" clId="{DA51D106-BA94-4004-B613-AFAC0ED39AB6}" dt="2021-03-17T22:24:25.260" v="9382" actId="1076"/>
          <ac:spMkLst>
            <pc:docMk/>
            <pc:sldMk cId="4072855438" sldId="1269"/>
            <ac:spMk id="19" creationId="{B849EFDD-57B5-4474-9BF3-DFA3D1AD8913}"/>
          </ac:spMkLst>
        </pc:spChg>
        <pc:picChg chg="add del mod">
          <ac:chgData name="SAKAI,KAZUHIRO (Agilent JPN)" userId="8a9380ee-3a14-4eb8-afda-60e56e2fa589" providerId="ADAL" clId="{DA51D106-BA94-4004-B613-AFAC0ED39AB6}" dt="2021-03-17T22:22:51.703" v="9351" actId="21"/>
          <ac:picMkLst>
            <pc:docMk/>
            <pc:sldMk cId="4072855438" sldId="1269"/>
            <ac:picMk id="3" creationId="{EC1F0F97-1701-495A-8D92-8D70267223BC}"/>
          </ac:picMkLst>
        </pc:picChg>
        <pc:picChg chg="add mod">
          <ac:chgData name="SAKAI,KAZUHIRO (Agilent JPN)" userId="8a9380ee-3a14-4eb8-afda-60e56e2fa589" providerId="ADAL" clId="{DA51D106-BA94-4004-B613-AFAC0ED39AB6}" dt="2021-03-17T22:23:54.303" v="9366" actId="1076"/>
          <ac:picMkLst>
            <pc:docMk/>
            <pc:sldMk cId="4072855438" sldId="1269"/>
            <ac:picMk id="16" creationId="{E3345655-521C-405A-BB74-F168F15AB45D}"/>
          </ac:picMkLst>
        </pc:picChg>
        <pc:picChg chg="add mod">
          <ac:chgData name="SAKAI,KAZUHIRO (Agilent JPN)" userId="8a9380ee-3a14-4eb8-afda-60e56e2fa589" providerId="ADAL" clId="{DA51D106-BA94-4004-B613-AFAC0ED39AB6}" dt="2021-03-17T22:25:02.609" v="9390" actId="1076"/>
          <ac:picMkLst>
            <pc:docMk/>
            <pc:sldMk cId="4072855438" sldId="1269"/>
            <ac:picMk id="20" creationId="{7A3B4BA0-BB03-4559-9AE9-4C75E1F081CD}"/>
          </ac:picMkLst>
        </pc:picChg>
        <pc:picChg chg="add del mod">
          <ac:chgData name="SAKAI,KAZUHIRO (Agilent JPN)" userId="8a9380ee-3a14-4eb8-afda-60e56e2fa589" providerId="ADAL" clId="{DA51D106-BA94-4004-B613-AFAC0ED39AB6}" dt="2021-03-17T22:22:51.703" v="9351" actId="21"/>
          <ac:picMkLst>
            <pc:docMk/>
            <pc:sldMk cId="4072855438" sldId="1269"/>
            <ac:picMk id="1026" creationId="{BF2F8628-ECFD-4CC8-968C-33737FB918F1}"/>
          </ac:picMkLst>
        </pc:picChg>
      </pc:sldChg>
      <pc:sldChg chg="addSp delSp modSp new mod ord">
        <pc:chgData name="SAKAI,KAZUHIRO (Agilent JPN)" userId="8a9380ee-3a14-4eb8-afda-60e56e2fa589" providerId="ADAL" clId="{DA51D106-BA94-4004-B613-AFAC0ED39AB6}" dt="2021-03-08T05:17:54.364" v="5835" actId="113"/>
        <pc:sldMkLst>
          <pc:docMk/>
          <pc:sldMk cId="1854060694" sldId="1270"/>
        </pc:sldMkLst>
        <pc:spChg chg="del">
          <ac:chgData name="SAKAI,KAZUHIRO (Agilent JPN)" userId="8a9380ee-3a14-4eb8-afda-60e56e2fa589" providerId="ADAL" clId="{DA51D106-BA94-4004-B613-AFAC0ED39AB6}" dt="2021-03-03T23:46:39.246" v="3957" actId="478"/>
          <ac:spMkLst>
            <pc:docMk/>
            <pc:sldMk cId="1854060694" sldId="1270"/>
            <ac:spMk id="2" creationId="{601C1819-FCE7-4122-8D6A-87097EC8A80C}"/>
          </ac:spMkLst>
        </pc:spChg>
        <pc:spChg chg="del">
          <ac:chgData name="SAKAI,KAZUHIRO (Agilent JPN)" userId="8a9380ee-3a14-4eb8-afda-60e56e2fa589" providerId="ADAL" clId="{DA51D106-BA94-4004-B613-AFAC0ED39AB6}" dt="2021-03-03T23:46:39.246" v="3957" actId="478"/>
          <ac:spMkLst>
            <pc:docMk/>
            <pc:sldMk cId="1854060694" sldId="1270"/>
            <ac:spMk id="3" creationId="{8BAF27DB-0E9B-4582-BD38-BDF5CB54A857}"/>
          </ac:spMkLst>
        </pc:spChg>
        <pc:spChg chg="del">
          <ac:chgData name="SAKAI,KAZUHIRO (Agilent JPN)" userId="8a9380ee-3a14-4eb8-afda-60e56e2fa589" providerId="ADAL" clId="{DA51D106-BA94-4004-B613-AFAC0ED39AB6}" dt="2021-03-03T23:46:39.246" v="3957" actId="478"/>
          <ac:spMkLst>
            <pc:docMk/>
            <pc:sldMk cId="1854060694" sldId="1270"/>
            <ac:spMk id="4" creationId="{DEF86CA9-FC0C-4BCD-911B-13BEE069A4A9}"/>
          </ac:spMkLst>
        </pc:spChg>
        <pc:spChg chg="add mod">
          <ac:chgData name="SAKAI,KAZUHIRO (Agilent JPN)" userId="8a9380ee-3a14-4eb8-afda-60e56e2fa589" providerId="ADAL" clId="{DA51D106-BA94-4004-B613-AFAC0ED39AB6}" dt="2021-03-03T23:50:32.710" v="4077" actId="1076"/>
          <ac:spMkLst>
            <pc:docMk/>
            <pc:sldMk cId="1854060694" sldId="1270"/>
            <ac:spMk id="6" creationId="{488062BE-CE38-47A2-A0D9-DEF044776A00}"/>
          </ac:spMkLst>
        </pc:spChg>
        <pc:spChg chg="add mod">
          <ac:chgData name="SAKAI,KAZUHIRO (Agilent JPN)" userId="8a9380ee-3a14-4eb8-afda-60e56e2fa589" providerId="ADAL" clId="{DA51D106-BA94-4004-B613-AFAC0ED39AB6}" dt="2021-03-03T23:48:53.080" v="4045" actId="1076"/>
          <ac:spMkLst>
            <pc:docMk/>
            <pc:sldMk cId="1854060694" sldId="1270"/>
            <ac:spMk id="7" creationId="{02976FDF-66BE-4A8B-9CD6-E896CB1D32B6}"/>
          </ac:spMkLst>
        </pc:spChg>
        <pc:spChg chg="add mod">
          <ac:chgData name="SAKAI,KAZUHIRO (Agilent JPN)" userId="8a9380ee-3a14-4eb8-afda-60e56e2fa589" providerId="ADAL" clId="{DA51D106-BA94-4004-B613-AFAC0ED39AB6}" dt="2021-03-04T06:29:40.198" v="4544" actId="14100"/>
          <ac:spMkLst>
            <pc:docMk/>
            <pc:sldMk cId="1854060694" sldId="1270"/>
            <ac:spMk id="8" creationId="{75DF0F24-16AF-4856-A94F-725E00853B6D}"/>
          </ac:spMkLst>
        </pc:spChg>
        <pc:graphicFrameChg chg="add mod modGraphic">
          <ac:chgData name="SAKAI,KAZUHIRO (Agilent JPN)" userId="8a9380ee-3a14-4eb8-afda-60e56e2fa589" providerId="ADAL" clId="{DA51D106-BA94-4004-B613-AFAC0ED39AB6}" dt="2021-03-08T05:17:54.364" v="5835" actId="113"/>
          <ac:graphicFrameMkLst>
            <pc:docMk/>
            <pc:sldMk cId="1854060694" sldId="1270"/>
            <ac:graphicFrameMk id="5" creationId="{E8DF1E2F-98A8-4454-B3D7-FDA260C8FBE6}"/>
          </ac:graphicFrameMkLst>
        </pc:graphicFrameChg>
      </pc:sldChg>
      <pc:sldChg chg="addSp delSp modSp new mod">
        <pc:chgData name="SAKAI,KAZUHIRO (Agilent JPN)" userId="8a9380ee-3a14-4eb8-afda-60e56e2fa589" providerId="ADAL" clId="{DA51D106-BA94-4004-B613-AFAC0ED39AB6}" dt="2021-03-04T00:13:42.735" v="4249" actId="478"/>
        <pc:sldMkLst>
          <pc:docMk/>
          <pc:sldMk cId="1470868066" sldId="1271"/>
        </pc:sldMkLst>
        <pc:spChg chg="del">
          <ac:chgData name="SAKAI,KAZUHIRO (Agilent JPN)" userId="8a9380ee-3a14-4eb8-afda-60e56e2fa589" providerId="ADAL" clId="{DA51D106-BA94-4004-B613-AFAC0ED39AB6}" dt="2021-03-03T23:54:20.962" v="4084" actId="478"/>
          <ac:spMkLst>
            <pc:docMk/>
            <pc:sldMk cId="1470868066" sldId="1271"/>
            <ac:spMk id="2" creationId="{CE82A117-B02E-41B0-A6B3-0FB85991F5C7}"/>
          </ac:spMkLst>
        </pc:spChg>
        <pc:spChg chg="del">
          <ac:chgData name="SAKAI,KAZUHIRO (Agilent JPN)" userId="8a9380ee-3a14-4eb8-afda-60e56e2fa589" providerId="ADAL" clId="{DA51D106-BA94-4004-B613-AFAC0ED39AB6}" dt="2021-03-03T23:54:20.962" v="4084" actId="478"/>
          <ac:spMkLst>
            <pc:docMk/>
            <pc:sldMk cId="1470868066" sldId="1271"/>
            <ac:spMk id="3" creationId="{0FC013B7-FEBD-4DCC-A43E-6FF8C513DF30}"/>
          </ac:spMkLst>
        </pc:spChg>
        <pc:spChg chg="del">
          <ac:chgData name="SAKAI,KAZUHIRO (Agilent JPN)" userId="8a9380ee-3a14-4eb8-afda-60e56e2fa589" providerId="ADAL" clId="{DA51D106-BA94-4004-B613-AFAC0ED39AB6}" dt="2021-03-03T23:54:20.962" v="4084" actId="478"/>
          <ac:spMkLst>
            <pc:docMk/>
            <pc:sldMk cId="1470868066" sldId="1271"/>
            <ac:spMk id="4" creationId="{523DB41C-C829-4912-9BA4-531089BBED58}"/>
          </ac:spMkLst>
        </pc:spChg>
        <pc:spChg chg="add del mod">
          <ac:chgData name="SAKAI,KAZUHIRO (Agilent JPN)" userId="8a9380ee-3a14-4eb8-afda-60e56e2fa589" providerId="ADAL" clId="{DA51D106-BA94-4004-B613-AFAC0ED39AB6}" dt="2021-03-03T23:54:24.014" v="4086"/>
          <ac:spMkLst>
            <pc:docMk/>
            <pc:sldMk cId="1470868066" sldId="1271"/>
            <ac:spMk id="5" creationId="{FF5BDB38-03A7-4540-9BD7-2C6345251733}"/>
          </ac:spMkLst>
        </pc:spChg>
        <pc:grpChg chg="add del mod">
          <ac:chgData name="SAKAI,KAZUHIRO (Agilent JPN)" userId="8a9380ee-3a14-4eb8-afda-60e56e2fa589" providerId="ADAL" clId="{DA51D106-BA94-4004-B613-AFAC0ED39AB6}" dt="2021-03-04T00:13:42.735" v="4249" actId="478"/>
          <ac:grpSpMkLst>
            <pc:docMk/>
            <pc:sldMk cId="1470868066" sldId="1271"/>
            <ac:grpSpMk id="6" creationId="{23521A6E-A95D-44E8-9EE5-7DEDAD4088BC}"/>
          </ac:grpSpMkLst>
        </pc:grpChg>
        <pc:picChg chg="mod">
          <ac:chgData name="SAKAI,KAZUHIRO (Agilent JPN)" userId="8a9380ee-3a14-4eb8-afda-60e56e2fa589" providerId="ADAL" clId="{DA51D106-BA94-4004-B613-AFAC0ED39AB6}" dt="2021-03-03T23:54:31.430" v="4087"/>
          <ac:picMkLst>
            <pc:docMk/>
            <pc:sldMk cId="1470868066" sldId="1271"/>
            <ac:picMk id="7" creationId="{96B09912-6E25-4FEE-A982-ED94869264F3}"/>
          </ac:picMkLst>
        </pc:picChg>
        <pc:picChg chg="mod">
          <ac:chgData name="SAKAI,KAZUHIRO (Agilent JPN)" userId="8a9380ee-3a14-4eb8-afda-60e56e2fa589" providerId="ADAL" clId="{DA51D106-BA94-4004-B613-AFAC0ED39AB6}" dt="2021-03-03T23:54:31.430" v="4087"/>
          <ac:picMkLst>
            <pc:docMk/>
            <pc:sldMk cId="1470868066" sldId="1271"/>
            <ac:picMk id="8" creationId="{62D6945E-95C8-4F28-B6B1-9B56DC8A8F11}"/>
          </ac:picMkLst>
        </pc:picChg>
        <pc:picChg chg="mod">
          <ac:chgData name="SAKAI,KAZUHIRO (Agilent JPN)" userId="8a9380ee-3a14-4eb8-afda-60e56e2fa589" providerId="ADAL" clId="{DA51D106-BA94-4004-B613-AFAC0ED39AB6}" dt="2021-03-03T23:54:31.430" v="4087"/>
          <ac:picMkLst>
            <pc:docMk/>
            <pc:sldMk cId="1470868066" sldId="1271"/>
            <ac:picMk id="9" creationId="{30D47E16-9D5C-4915-B901-3EB15AA92109}"/>
          </ac:picMkLst>
        </pc:picChg>
      </pc:sldChg>
      <pc:sldChg chg="addSp delSp modSp new mod">
        <pc:chgData name="SAKAI,KAZUHIRO (Agilent JPN)" userId="8a9380ee-3a14-4eb8-afda-60e56e2fa589" providerId="ADAL" clId="{DA51D106-BA94-4004-B613-AFAC0ED39AB6}" dt="2021-03-08T07:52:05.957" v="5851" actId="27918"/>
        <pc:sldMkLst>
          <pc:docMk/>
          <pc:sldMk cId="2286840961" sldId="1272"/>
        </pc:sldMkLst>
        <pc:spChg chg="del">
          <ac:chgData name="SAKAI,KAZUHIRO (Agilent JPN)" userId="8a9380ee-3a14-4eb8-afda-60e56e2fa589" providerId="ADAL" clId="{DA51D106-BA94-4004-B613-AFAC0ED39AB6}" dt="2021-03-03T23:58:27.067" v="4135" actId="478"/>
          <ac:spMkLst>
            <pc:docMk/>
            <pc:sldMk cId="2286840961" sldId="1272"/>
            <ac:spMk id="2" creationId="{F5FBE49E-C0B3-4ABC-AFBF-3BC1EA5ECA01}"/>
          </ac:spMkLst>
        </pc:spChg>
        <pc:spChg chg="del">
          <ac:chgData name="SAKAI,KAZUHIRO (Agilent JPN)" userId="8a9380ee-3a14-4eb8-afda-60e56e2fa589" providerId="ADAL" clId="{DA51D106-BA94-4004-B613-AFAC0ED39AB6}" dt="2021-03-03T23:58:27.067" v="4135" actId="478"/>
          <ac:spMkLst>
            <pc:docMk/>
            <pc:sldMk cId="2286840961" sldId="1272"/>
            <ac:spMk id="3" creationId="{69129AF9-5F90-439C-9C0E-462B44B7BCCC}"/>
          </ac:spMkLst>
        </pc:spChg>
        <pc:spChg chg="del">
          <ac:chgData name="SAKAI,KAZUHIRO (Agilent JPN)" userId="8a9380ee-3a14-4eb8-afda-60e56e2fa589" providerId="ADAL" clId="{DA51D106-BA94-4004-B613-AFAC0ED39AB6}" dt="2021-03-03T23:58:27.067" v="4135" actId="478"/>
          <ac:spMkLst>
            <pc:docMk/>
            <pc:sldMk cId="2286840961" sldId="1272"/>
            <ac:spMk id="4" creationId="{226B4CE8-F5B7-4B42-B86A-79AAD036E536}"/>
          </ac:spMkLst>
        </pc:spChg>
        <pc:spChg chg="add mod">
          <ac:chgData name="SAKAI,KAZUHIRO (Agilent JPN)" userId="8a9380ee-3a14-4eb8-afda-60e56e2fa589" providerId="ADAL" clId="{DA51D106-BA94-4004-B613-AFAC0ED39AB6}" dt="2021-03-04T00:27:20.824" v="4281" actId="20577"/>
          <ac:spMkLst>
            <pc:docMk/>
            <pc:sldMk cId="2286840961" sldId="1272"/>
            <ac:spMk id="6" creationId="{4AAA68AB-FDFB-4ACA-82F7-63C77FF17BD8}"/>
          </ac:spMkLst>
        </pc:spChg>
        <pc:spChg chg="add del mod">
          <ac:chgData name="SAKAI,KAZUHIRO (Agilent JPN)" userId="8a9380ee-3a14-4eb8-afda-60e56e2fa589" providerId="ADAL" clId="{DA51D106-BA94-4004-B613-AFAC0ED39AB6}" dt="2021-03-04T00:35:15.213" v="4318" actId="478"/>
          <ac:spMkLst>
            <pc:docMk/>
            <pc:sldMk cId="2286840961" sldId="1272"/>
            <ac:spMk id="11" creationId="{00E62926-21BE-4CDF-9A19-7149C4904FC6}"/>
          </ac:spMkLst>
        </pc:spChg>
        <pc:graphicFrameChg chg="add mod">
          <ac:chgData name="SAKAI,KAZUHIRO (Agilent JPN)" userId="8a9380ee-3a14-4eb8-afda-60e56e2fa589" providerId="ADAL" clId="{DA51D106-BA94-4004-B613-AFAC0ED39AB6}" dt="2021-03-08T05:08:39.533" v="5801" actId="14100"/>
          <ac:graphicFrameMkLst>
            <pc:docMk/>
            <pc:sldMk cId="2286840961" sldId="1272"/>
            <ac:graphicFrameMk id="4" creationId="{F6CB6B5E-4EB3-40A2-8044-6B19DF6874C1}"/>
          </ac:graphicFrameMkLst>
        </pc:graphicFrameChg>
        <pc:graphicFrameChg chg="add del mod">
          <ac:chgData name="SAKAI,KAZUHIRO (Agilent JPN)" userId="8a9380ee-3a14-4eb8-afda-60e56e2fa589" providerId="ADAL" clId="{DA51D106-BA94-4004-B613-AFAC0ED39AB6}" dt="2021-03-04T00:30:54.004" v="4296" actId="478"/>
          <ac:graphicFrameMkLst>
            <pc:docMk/>
            <pc:sldMk cId="2286840961" sldId="1272"/>
            <ac:graphicFrameMk id="5" creationId="{ACA7CDB3-653A-47C0-8AF0-55C8B4E42596}"/>
          </ac:graphicFrameMkLst>
        </pc:graphicFrameChg>
        <pc:graphicFrameChg chg="add del mod">
          <ac:chgData name="SAKAI,KAZUHIRO (Agilent JPN)" userId="8a9380ee-3a14-4eb8-afda-60e56e2fa589" providerId="ADAL" clId="{DA51D106-BA94-4004-B613-AFAC0ED39AB6}" dt="2021-03-08T05:03:24.026" v="5773" actId="478"/>
          <ac:graphicFrameMkLst>
            <pc:docMk/>
            <pc:sldMk cId="2286840961" sldId="1272"/>
            <ac:graphicFrameMk id="7" creationId="{ACA7CDB3-653A-47C0-8AF0-55C8B4E42596}"/>
          </ac:graphicFrameMkLst>
        </pc:graphicFrameChg>
        <pc:cxnChg chg="add del mod">
          <ac:chgData name="SAKAI,KAZUHIRO (Agilent JPN)" userId="8a9380ee-3a14-4eb8-afda-60e56e2fa589" providerId="ADAL" clId="{DA51D106-BA94-4004-B613-AFAC0ED39AB6}" dt="2021-03-04T00:35:16.180" v="4319" actId="478"/>
          <ac:cxnSpMkLst>
            <pc:docMk/>
            <pc:sldMk cId="2286840961" sldId="1272"/>
            <ac:cxnSpMk id="9" creationId="{61052197-28A7-411E-89DF-11588EE359F8}"/>
          </ac:cxnSpMkLst>
        </pc:cxnChg>
      </pc:sldChg>
      <pc:sldChg chg="addSp delSp modSp add mod">
        <pc:chgData name="SAKAI,KAZUHIRO (Agilent JPN)" userId="8a9380ee-3a14-4eb8-afda-60e56e2fa589" providerId="ADAL" clId="{DA51D106-BA94-4004-B613-AFAC0ED39AB6}" dt="2021-03-08T05:16:12.227" v="5834" actId="1076"/>
        <pc:sldMkLst>
          <pc:docMk/>
          <pc:sldMk cId="106836240" sldId="1273"/>
        </pc:sldMkLst>
        <pc:spChg chg="del">
          <ac:chgData name="SAKAI,KAZUHIRO (Agilent JPN)" userId="8a9380ee-3a14-4eb8-afda-60e56e2fa589" providerId="ADAL" clId="{DA51D106-BA94-4004-B613-AFAC0ED39AB6}" dt="2021-03-04T23:59:52.243" v="4633" actId="478"/>
          <ac:spMkLst>
            <pc:docMk/>
            <pc:sldMk cId="106836240" sldId="1273"/>
            <ac:spMk id="2" creationId="{628A8404-E306-474B-812D-1230713DEFE6}"/>
          </ac:spMkLst>
        </pc:spChg>
        <pc:spChg chg="del">
          <ac:chgData name="SAKAI,KAZUHIRO (Agilent JPN)" userId="8a9380ee-3a14-4eb8-afda-60e56e2fa589" providerId="ADAL" clId="{DA51D106-BA94-4004-B613-AFAC0ED39AB6}" dt="2021-03-04T23:59:52.243" v="4633" actId="478"/>
          <ac:spMkLst>
            <pc:docMk/>
            <pc:sldMk cId="106836240" sldId="1273"/>
            <ac:spMk id="3" creationId="{5D110BD2-F7A4-464C-B832-17523E5AD4B1}"/>
          </ac:spMkLst>
        </pc:spChg>
        <pc:spChg chg="del">
          <ac:chgData name="SAKAI,KAZUHIRO (Agilent JPN)" userId="8a9380ee-3a14-4eb8-afda-60e56e2fa589" providerId="ADAL" clId="{DA51D106-BA94-4004-B613-AFAC0ED39AB6}" dt="2021-03-05T00:00:05.054" v="4635" actId="478"/>
          <ac:spMkLst>
            <pc:docMk/>
            <pc:sldMk cId="106836240" sldId="1273"/>
            <ac:spMk id="4" creationId="{7148B46A-AA0E-4956-B0AF-AA8278F7B09E}"/>
          </ac:spMkLst>
        </pc:spChg>
        <pc:spChg chg="add del mod">
          <ac:chgData name="SAKAI,KAZUHIRO (Agilent JPN)" userId="8a9380ee-3a14-4eb8-afda-60e56e2fa589" providerId="ADAL" clId="{DA51D106-BA94-4004-B613-AFAC0ED39AB6}" dt="2021-03-05T00:00:08.687" v="4636" actId="478"/>
          <ac:spMkLst>
            <pc:docMk/>
            <pc:sldMk cId="106836240" sldId="1273"/>
            <ac:spMk id="6" creationId="{9EB29510-9E03-49A9-93EB-3BA96AE2A36F}"/>
          </ac:spMkLst>
        </pc:spChg>
        <pc:spChg chg="del">
          <ac:chgData name="SAKAI,KAZUHIRO (Agilent JPN)" userId="8a9380ee-3a14-4eb8-afda-60e56e2fa589" providerId="ADAL" clId="{DA51D106-BA94-4004-B613-AFAC0ED39AB6}" dt="2021-03-04T23:59:54.924" v="4634" actId="478"/>
          <ac:spMkLst>
            <pc:docMk/>
            <pc:sldMk cId="106836240" sldId="1273"/>
            <ac:spMk id="9" creationId="{E7F68C86-94FF-4DE8-BD72-F038D056D464}"/>
          </ac:spMkLst>
        </pc:spChg>
        <pc:spChg chg="add mod">
          <ac:chgData name="SAKAI,KAZUHIRO (Agilent JPN)" userId="8a9380ee-3a14-4eb8-afda-60e56e2fa589" providerId="ADAL" clId="{DA51D106-BA94-4004-B613-AFAC0ED39AB6}" dt="2021-03-08T01:59:33.158" v="5409" actId="12"/>
          <ac:spMkLst>
            <pc:docMk/>
            <pc:sldMk cId="106836240" sldId="1273"/>
            <ac:spMk id="10" creationId="{C9F9994E-61DA-4AA7-ACC1-5FBE11C60369}"/>
          </ac:spMkLst>
        </pc:spChg>
        <pc:spChg chg="add mod">
          <ac:chgData name="SAKAI,KAZUHIRO (Agilent JPN)" userId="8a9380ee-3a14-4eb8-afda-60e56e2fa589" providerId="ADAL" clId="{DA51D106-BA94-4004-B613-AFAC0ED39AB6}" dt="2021-03-05T00:31:43.446" v="4945" actId="14100"/>
          <ac:spMkLst>
            <pc:docMk/>
            <pc:sldMk cId="106836240" sldId="1273"/>
            <ac:spMk id="12" creationId="{1E19E9A9-7286-4476-894D-7119D1257C78}"/>
          </ac:spMkLst>
        </pc:spChg>
        <pc:spChg chg="del">
          <ac:chgData name="SAKAI,KAZUHIRO (Agilent JPN)" userId="8a9380ee-3a14-4eb8-afda-60e56e2fa589" providerId="ADAL" clId="{DA51D106-BA94-4004-B613-AFAC0ED39AB6}" dt="2021-03-04T23:59:52.243" v="4633" actId="478"/>
          <ac:spMkLst>
            <pc:docMk/>
            <pc:sldMk cId="106836240" sldId="1273"/>
            <ac:spMk id="16" creationId="{62E7E452-605B-4DA1-8CF5-67740A95497C}"/>
          </ac:spMkLst>
        </pc:spChg>
        <pc:graphicFrameChg chg="del">
          <ac:chgData name="SAKAI,KAZUHIRO (Agilent JPN)" userId="8a9380ee-3a14-4eb8-afda-60e56e2fa589" providerId="ADAL" clId="{DA51D106-BA94-4004-B613-AFAC0ED39AB6}" dt="2021-03-04T23:59:52.243" v="4633" actId="478"/>
          <ac:graphicFrameMkLst>
            <pc:docMk/>
            <pc:sldMk cId="106836240" sldId="1273"/>
            <ac:graphicFrameMk id="7" creationId="{C35D168C-FAC9-482A-87BB-28FF59FC860E}"/>
          </ac:graphicFrameMkLst>
        </pc:graphicFrameChg>
        <pc:graphicFrameChg chg="add mod modGraphic">
          <ac:chgData name="SAKAI,KAZUHIRO (Agilent JPN)" userId="8a9380ee-3a14-4eb8-afda-60e56e2fa589" providerId="ADAL" clId="{DA51D106-BA94-4004-B613-AFAC0ED39AB6}" dt="2021-03-08T05:16:12.227" v="5834" actId="1076"/>
          <ac:graphicFrameMkLst>
            <pc:docMk/>
            <pc:sldMk cId="106836240" sldId="1273"/>
            <ac:graphicFrameMk id="8" creationId="{547B855F-597A-4EBB-952D-17EF9337988D}"/>
          </ac:graphicFrameMkLst>
        </pc:graphicFrameChg>
        <pc:picChg chg="del">
          <ac:chgData name="SAKAI,KAZUHIRO (Agilent JPN)" userId="8a9380ee-3a14-4eb8-afda-60e56e2fa589" providerId="ADAL" clId="{DA51D106-BA94-4004-B613-AFAC0ED39AB6}" dt="2021-03-04T23:59:52.243" v="4633" actId="478"/>
          <ac:picMkLst>
            <pc:docMk/>
            <pc:sldMk cId="106836240" sldId="1273"/>
            <ac:picMk id="1026" creationId="{D4CC03E5-16DF-4219-AFB1-FFBA638D869D}"/>
          </ac:picMkLst>
        </pc:picChg>
        <pc:picChg chg="del">
          <ac:chgData name="SAKAI,KAZUHIRO (Agilent JPN)" userId="8a9380ee-3a14-4eb8-afda-60e56e2fa589" providerId="ADAL" clId="{DA51D106-BA94-4004-B613-AFAC0ED39AB6}" dt="2021-03-04T23:59:52.243" v="4633" actId="478"/>
          <ac:picMkLst>
            <pc:docMk/>
            <pc:sldMk cId="106836240" sldId="1273"/>
            <ac:picMk id="1027" creationId="{066AFAF6-E5EA-42FC-B7BD-3701807A734A}"/>
          </ac:picMkLst>
        </pc:picChg>
      </pc:sldChg>
      <pc:sldChg chg="addSp delSp modSp new mod">
        <pc:chgData name="SAKAI,KAZUHIRO (Agilent JPN)" userId="8a9380ee-3a14-4eb8-afda-60e56e2fa589" providerId="ADAL" clId="{DA51D106-BA94-4004-B613-AFAC0ED39AB6}" dt="2021-03-09T07:55:08.614" v="6218" actId="14100"/>
        <pc:sldMkLst>
          <pc:docMk/>
          <pc:sldMk cId="3055639989" sldId="1274"/>
        </pc:sldMkLst>
        <pc:spChg chg="del">
          <ac:chgData name="SAKAI,KAZUHIRO (Agilent JPN)" userId="8a9380ee-3a14-4eb8-afda-60e56e2fa589" providerId="ADAL" clId="{DA51D106-BA94-4004-B613-AFAC0ED39AB6}" dt="2021-03-08T02:42:15.260" v="5450" actId="478"/>
          <ac:spMkLst>
            <pc:docMk/>
            <pc:sldMk cId="3055639989" sldId="1274"/>
            <ac:spMk id="2" creationId="{D77934F9-DE59-4B49-B8D5-25E5125D783F}"/>
          </ac:spMkLst>
        </pc:spChg>
        <pc:spChg chg="del">
          <ac:chgData name="SAKAI,KAZUHIRO (Agilent JPN)" userId="8a9380ee-3a14-4eb8-afda-60e56e2fa589" providerId="ADAL" clId="{DA51D106-BA94-4004-B613-AFAC0ED39AB6}" dt="2021-03-08T02:42:15.260" v="5450" actId="478"/>
          <ac:spMkLst>
            <pc:docMk/>
            <pc:sldMk cId="3055639989" sldId="1274"/>
            <ac:spMk id="3" creationId="{7E37B66D-457A-473A-8CE9-5EE9D3E7A7B6}"/>
          </ac:spMkLst>
        </pc:spChg>
        <pc:spChg chg="del">
          <ac:chgData name="SAKAI,KAZUHIRO (Agilent JPN)" userId="8a9380ee-3a14-4eb8-afda-60e56e2fa589" providerId="ADAL" clId="{DA51D106-BA94-4004-B613-AFAC0ED39AB6}" dt="2021-03-08T02:42:15.260" v="5450" actId="478"/>
          <ac:spMkLst>
            <pc:docMk/>
            <pc:sldMk cId="3055639989" sldId="1274"/>
            <ac:spMk id="4" creationId="{1AFE69B6-D91B-4AE8-9925-9540B4F900BD}"/>
          </ac:spMkLst>
        </pc:spChg>
        <pc:spChg chg="add mod">
          <ac:chgData name="SAKAI,KAZUHIRO (Agilent JPN)" userId="8a9380ee-3a14-4eb8-afda-60e56e2fa589" providerId="ADAL" clId="{DA51D106-BA94-4004-B613-AFAC0ED39AB6}" dt="2021-03-08T04:20:55.865" v="5650" actId="1036"/>
          <ac:spMkLst>
            <pc:docMk/>
            <pc:sldMk cId="3055639989" sldId="1274"/>
            <ac:spMk id="6" creationId="{38C2EDC9-BA31-497D-A9F3-AA7CC6B95C9C}"/>
          </ac:spMkLst>
        </pc:spChg>
        <pc:spChg chg="add mod">
          <ac:chgData name="SAKAI,KAZUHIRO (Agilent JPN)" userId="8a9380ee-3a14-4eb8-afda-60e56e2fa589" providerId="ADAL" clId="{DA51D106-BA94-4004-B613-AFAC0ED39AB6}" dt="2021-03-08T04:21:07.623" v="5653" actId="1076"/>
          <ac:spMkLst>
            <pc:docMk/>
            <pc:sldMk cId="3055639989" sldId="1274"/>
            <ac:spMk id="7" creationId="{8E561595-61C9-42C8-BB91-648AAEB3EEF9}"/>
          </ac:spMkLst>
        </pc:spChg>
        <pc:spChg chg="add mod">
          <ac:chgData name="SAKAI,KAZUHIRO (Agilent JPN)" userId="8a9380ee-3a14-4eb8-afda-60e56e2fa589" providerId="ADAL" clId="{DA51D106-BA94-4004-B613-AFAC0ED39AB6}" dt="2021-03-08T04:21:15.012" v="5656" actId="14100"/>
          <ac:spMkLst>
            <pc:docMk/>
            <pc:sldMk cId="3055639989" sldId="1274"/>
            <ac:spMk id="8" creationId="{77F8CB36-A9CA-454C-AD18-36E40B4EF8B4}"/>
          </ac:spMkLst>
        </pc:spChg>
        <pc:graphicFrameChg chg="add mod modGraphic">
          <ac:chgData name="SAKAI,KAZUHIRO (Agilent JPN)" userId="8a9380ee-3a14-4eb8-afda-60e56e2fa589" providerId="ADAL" clId="{DA51D106-BA94-4004-B613-AFAC0ED39AB6}" dt="2021-03-09T07:55:08.614" v="6218" actId="14100"/>
          <ac:graphicFrameMkLst>
            <pc:docMk/>
            <pc:sldMk cId="3055639989" sldId="1274"/>
            <ac:graphicFrameMk id="5" creationId="{2CA1E559-66F6-4A9C-9636-4E8A1957C86D}"/>
          </ac:graphicFrameMkLst>
        </pc:graphicFrameChg>
      </pc:sldChg>
      <pc:sldChg chg="addSp delSp modSp new mod">
        <pc:chgData name="SAKAI,KAZUHIRO (Agilent JPN)" userId="8a9380ee-3a14-4eb8-afda-60e56e2fa589" providerId="ADAL" clId="{DA51D106-BA94-4004-B613-AFAC0ED39AB6}" dt="2021-03-10T08:12:12.351" v="8692" actId="207"/>
        <pc:sldMkLst>
          <pc:docMk/>
          <pc:sldMk cId="1043186846" sldId="1275"/>
        </pc:sldMkLst>
        <pc:spChg chg="del">
          <ac:chgData name="SAKAI,KAZUHIRO (Agilent JPN)" userId="8a9380ee-3a14-4eb8-afda-60e56e2fa589" providerId="ADAL" clId="{DA51D106-BA94-4004-B613-AFAC0ED39AB6}" dt="2021-03-10T07:03:06.308" v="7940" actId="478"/>
          <ac:spMkLst>
            <pc:docMk/>
            <pc:sldMk cId="1043186846" sldId="1275"/>
            <ac:spMk id="2" creationId="{E7B11ED0-AB4F-4218-89A3-D4CCC8DCC433}"/>
          </ac:spMkLst>
        </pc:spChg>
        <pc:spChg chg="del">
          <ac:chgData name="SAKAI,KAZUHIRO (Agilent JPN)" userId="8a9380ee-3a14-4eb8-afda-60e56e2fa589" providerId="ADAL" clId="{DA51D106-BA94-4004-B613-AFAC0ED39AB6}" dt="2021-03-10T07:03:06.308" v="7940" actId="478"/>
          <ac:spMkLst>
            <pc:docMk/>
            <pc:sldMk cId="1043186846" sldId="1275"/>
            <ac:spMk id="3" creationId="{EDE71B4E-1FC4-4D3B-9C43-F2335656EC4D}"/>
          </ac:spMkLst>
        </pc:spChg>
        <pc:spChg chg="del">
          <ac:chgData name="SAKAI,KAZUHIRO (Agilent JPN)" userId="8a9380ee-3a14-4eb8-afda-60e56e2fa589" providerId="ADAL" clId="{DA51D106-BA94-4004-B613-AFAC0ED39AB6}" dt="2021-03-10T07:03:06.308" v="7940" actId="478"/>
          <ac:spMkLst>
            <pc:docMk/>
            <pc:sldMk cId="1043186846" sldId="1275"/>
            <ac:spMk id="4" creationId="{049FA6A0-AAC5-4EDB-84B2-CA0EB4524002}"/>
          </ac:spMkLst>
        </pc:spChg>
        <pc:spChg chg="add mod">
          <ac:chgData name="SAKAI,KAZUHIRO (Agilent JPN)" userId="8a9380ee-3a14-4eb8-afda-60e56e2fa589" providerId="ADAL" clId="{DA51D106-BA94-4004-B613-AFAC0ED39AB6}" dt="2021-03-10T07:51:45.356" v="8604" actId="14100"/>
          <ac:spMkLst>
            <pc:docMk/>
            <pc:sldMk cId="1043186846" sldId="1275"/>
            <ac:spMk id="10" creationId="{E070C6A5-0951-4A72-8784-C4DA60674A5F}"/>
          </ac:spMkLst>
        </pc:spChg>
        <pc:spChg chg="add mod">
          <ac:chgData name="SAKAI,KAZUHIRO (Agilent JPN)" userId="8a9380ee-3a14-4eb8-afda-60e56e2fa589" providerId="ADAL" clId="{DA51D106-BA94-4004-B613-AFAC0ED39AB6}" dt="2021-03-10T07:56:06.775" v="8645" actId="1076"/>
          <ac:spMkLst>
            <pc:docMk/>
            <pc:sldMk cId="1043186846" sldId="1275"/>
            <ac:spMk id="11" creationId="{08AD5782-74DF-4A94-8750-EF80C9EA9ACA}"/>
          </ac:spMkLst>
        </pc:spChg>
        <pc:graphicFrameChg chg="add del mod modGraphic">
          <ac:chgData name="SAKAI,KAZUHIRO (Agilent JPN)" userId="8a9380ee-3a14-4eb8-afda-60e56e2fa589" providerId="ADAL" clId="{DA51D106-BA94-4004-B613-AFAC0ED39AB6}" dt="2021-03-10T07:16:26.512" v="8061" actId="478"/>
          <ac:graphicFrameMkLst>
            <pc:docMk/>
            <pc:sldMk cId="1043186846" sldId="1275"/>
            <ac:graphicFrameMk id="6" creationId="{B31EC3DC-63D2-4874-B6DD-2C94865DE47D}"/>
          </ac:graphicFrameMkLst>
        </pc:graphicFrameChg>
        <pc:graphicFrameChg chg="add del mod modGraphic">
          <ac:chgData name="SAKAI,KAZUHIRO (Agilent JPN)" userId="8a9380ee-3a14-4eb8-afda-60e56e2fa589" providerId="ADAL" clId="{DA51D106-BA94-4004-B613-AFAC0ED39AB6}" dt="2021-03-10T07:25:32.380" v="8187" actId="478"/>
          <ac:graphicFrameMkLst>
            <pc:docMk/>
            <pc:sldMk cId="1043186846" sldId="1275"/>
            <ac:graphicFrameMk id="7" creationId="{560C3858-DD32-4DA4-96D9-66251A4A22B1}"/>
          </ac:graphicFrameMkLst>
        </pc:graphicFrameChg>
        <pc:graphicFrameChg chg="add del mod">
          <ac:chgData name="SAKAI,KAZUHIRO (Agilent JPN)" userId="8a9380ee-3a14-4eb8-afda-60e56e2fa589" providerId="ADAL" clId="{DA51D106-BA94-4004-B613-AFAC0ED39AB6}" dt="2021-03-10T07:24:28.728" v="8181" actId="478"/>
          <ac:graphicFrameMkLst>
            <pc:docMk/>
            <pc:sldMk cId="1043186846" sldId="1275"/>
            <ac:graphicFrameMk id="8" creationId="{8676B00A-2D74-4824-AF85-2E756993689F}"/>
          </ac:graphicFrameMkLst>
        </pc:graphicFrameChg>
        <pc:graphicFrameChg chg="add mod modGraphic">
          <ac:chgData name="SAKAI,KAZUHIRO (Agilent JPN)" userId="8a9380ee-3a14-4eb8-afda-60e56e2fa589" providerId="ADAL" clId="{DA51D106-BA94-4004-B613-AFAC0ED39AB6}" dt="2021-03-10T08:12:12.351" v="8692" actId="207"/>
          <ac:graphicFrameMkLst>
            <pc:docMk/>
            <pc:sldMk cId="1043186846" sldId="1275"/>
            <ac:graphicFrameMk id="9" creationId="{F9A21A62-C260-4AD7-813D-EBB6BC5CCACC}"/>
          </ac:graphicFrameMkLst>
        </pc:graphicFrameChg>
        <pc:picChg chg="add del mod">
          <ac:chgData name="SAKAI,KAZUHIRO (Agilent JPN)" userId="8a9380ee-3a14-4eb8-afda-60e56e2fa589" providerId="ADAL" clId="{DA51D106-BA94-4004-B613-AFAC0ED39AB6}" dt="2021-03-10T07:32:46.400" v="8322" actId="478"/>
          <ac:picMkLst>
            <pc:docMk/>
            <pc:sldMk cId="1043186846" sldId="1275"/>
            <ac:picMk id="5" creationId="{00E8C9C3-3058-4EA8-B82C-66F3980D0930}"/>
          </ac:picMkLst>
        </pc:picChg>
      </pc:sldChg>
      <pc:sldChg chg="addSp delSp modSp new mod">
        <pc:chgData name="SAKAI,KAZUHIRO (Agilent JPN)" userId="8a9380ee-3a14-4eb8-afda-60e56e2fa589" providerId="ADAL" clId="{DA51D106-BA94-4004-B613-AFAC0ED39AB6}" dt="2021-03-17T22:43:39.887" v="9598" actId="1076"/>
        <pc:sldMkLst>
          <pc:docMk/>
          <pc:sldMk cId="2141859611" sldId="1276"/>
        </pc:sldMkLst>
        <pc:spChg chg="del">
          <ac:chgData name="SAKAI,KAZUHIRO (Agilent JPN)" userId="8a9380ee-3a14-4eb8-afda-60e56e2fa589" providerId="ADAL" clId="{DA51D106-BA94-4004-B613-AFAC0ED39AB6}" dt="2021-03-17T22:01:54.150" v="8933" actId="478"/>
          <ac:spMkLst>
            <pc:docMk/>
            <pc:sldMk cId="2141859611" sldId="1276"/>
            <ac:spMk id="2" creationId="{CEC6ED10-BB48-4EF7-A500-1205E3820AEF}"/>
          </ac:spMkLst>
        </pc:spChg>
        <pc:spChg chg="del">
          <ac:chgData name="SAKAI,KAZUHIRO (Agilent JPN)" userId="8a9380ee-3a14-4eb8-afda-60e56e2fa589" providerId="ADAL" clId="{DA51D106-BA94-4004-B613-AFAC0ED39AB6}" dt="2021-03-17T22:01:54.150" v="8933" actId="478"/>
          <ac:spMkLst>
            <pc:docMk/>
            <pc:sldMk cId="2141859611" sldId="1276"/>
            <ac:spMk id="3" creationId="{7F99ADD0-64A6-4394-9626-5F030E3DDEF6}"/>
          </ac:spMkLst>
        </pc:spChg>
        <pc:spChg chg="del">
          <ac:chgData name="SAKAI,KAZUHIRO (Agilent JPN)" userId="8a9380ee-3a14-4eb8-afda-60e56e2fa589" providerId="ADAL" clId="{DA51D106-BA94-4004-B613-AFAC0ED39AB6}" dt="2021-03-17T22:01:54.150" v="8933" actId="478"/>
          <ac:spMkLst>
            <pc:docMk/>
            <pc:sldMk cId="2141859611" sldId="1276"/>
            <ac:spMk id="4" creationId="{0ADFD661-403C-44CB-A7AB-E375F6D7CD7F}"/>
          </ac:spMkLst>
        </pc:spChg>
        <pc:spChg chg="add mod">
          <ac:chgData name="SAKAI,KAZUHIRO (Agilent JPN)" userId="8a9380ee-3a14-4eb8-afda-60e56e2fa589" providerId="ADAL" clId="{DA51D106-BA94-4004-B613-AFAC0ED39AB6}" dt="2021-03-17T22:43:32.693" v="9596" actId="1076"/>
          <ac:spMkLst>
            <pc:docMk/>
            <pc:sldMk cId="2141859611" sldId="1276"/>
            <ac:spMk id="5" creationId="{D4FA4799-8973-4AD1-8B39-A862EBA9FBA0}"/>
          </ac:spMkLst>
        </pc:spChg>
        <pc:spChg chg="add mod">
          <ac:chgData name="SAKAI,KAZUHIRO (Agilent JPN)" userId="8a9380ee-3a14-4eb8-afda-60e56e2fa589" providerId="ADAL" clId="{DA51D106-BA94-4004-B613-AFAC0ED39AB6}" dt="2021-03-17T22:43:36.223" v="9597" actId="1076"/>
          <ac:spMkLst>
            <pc:docMk/>
            <pc:sldMk cId="2141859611" sldId="1276"/>
            <ac:spMk id="6" creationId="{9826B461-9A74-40F3-99E9-82206DFB5C0B}"/>
          </ac:spMkLst>
        </pc:spChg>
        <pc:spChg chg="add mod">
          <ac:chgData name="SAKAI,KAZUHIRO (Agilent JPN)" userId="8a9380ee-3a14-4eb8-afda-60e56e2fa589" providerId="ADAL" clId="{DA51D106-BA94-4004-B613-AFAC0ED39AB6}" dt="2021-03-17T22:43:39.887" v="9598" actId="1076"/>
          <ac:spMkLst>
            <pc:docMk/>
            <pc:sldMk cId="2141859611" sldId="1276"/>
            <ac:spMk id="7" creationId="{4EACEB67-2C9C-40F3-8C7E-5C6880C39CB2}"/>
          </ac:spMkLst>
        </pc:spChg>
      </pc:sldChg>
      <pc:sldChg chg="addSp delSp modSp new mod">
        <pc:chgData name="SAKAI,KAZUHIRO (Agilent JPN)" userId="8a9380ee-3a14-4eb8-afda-60e56e2fa589" providerId="ADAL" clId="{DA51D106-BA94-4004-B613-AFAC0ED39AB6}" dt="2021-03-17T22:43:07.769" v="9595" actId="20577"/>
        <pc:sldMkLst>
          <pc:docMk/>
          <pc:sldMk cId="2122316525" sldId="1277"/>
        </pc:sldMkLst>
        <pc:spChg chg="del">
          <ac:chgData name="SAKAI,KAZUHIRO (Agilent JPN)" userId="8a9380ee-3a14-4eb8-afda-60e56e2fa589" providerId="ADAL" clId="{DA51D106-BA94-4004-B613-AFAC0ED39AB6}" dt="2021-03-17T22:22:59.291" v="9353" actId="478"/>
          <ac:spMkLst>
            <pc:docMk/>
            <pc:sldMk cId="2122316525" sldId="1277"/>
            <ac:spMk id="2" creationId="{67BBA56D-F9FC-4AD3-A764-3F7C7AD5DE1F}"/>
          </ac:spMkLst>
        </pc:spChg>
        <pc:spChg chg="del">
          <ac:chgData name="SAKAI,KAZUHIRO (Agilent JPN)" userId="8a9380ee-3a14-4eb8-afda-60e56e2fa589" providerId="ADAL" clId="{DA51D106-BA94-4004-B613-AFAC0ED39AB6}" dt="2021-03-17T22:22:59.291" v="9353" actId="478"/>
          <ac:spMkLst>
            <pc:docMk/>
            <pc:sldMk cId="2122316525" sldId="1277"/>
            <ac:spMk id="3" creationId="{6E8481FC-08F1-4892-9D1B-007CDD1BCE11}"/>
          </ac:spMkLst>
        </pc:spChg>
        <pc:spChg chg="del">
          <ac:chgData name="SAKAI,KAZUHIRO (Agilent JPN)" userId="8a9380ee-3a14-4eb8-afda-60e56e2fa589" providerId="ADAL" clId="{DA51D106-BA94-4004-B613-AFAC0ED39AB6}" dt="2021-03-17T22:22:59.291" v="9353" actId="478"/>
          <ac:spMkLst>
            <pc:docMk/>
            <pc:sldMk cId="2122316525" sldId="1277"/>
            <ac:spMk id="4" creationId="{676B8EDE-BBC4-4B27-9E40-CCAD35386528}"/>
          </ac:spMkLst>
        </pc:spChg>
        <pc:spChg chg="add del mod">
          <ac:chgData name="SAKAI,KAZUHIRO (Agilent JPN)" userId="8a9380ee-3a14-4eb8-afda-60e56e2fa589" providerId="ADAL" clId="{DA51D106-BA94-4004-B613-AFAC0ED39AB6}" dt="2021-03-17T22:34:07.728" v="9467" actId="478"/>
          <ac:spMkLst>
            <pc:docMk/>
            <pc:sldMk cId="2122316525" sldId="1277"/>
            <ac:spMk id="5" creationId="{CC4B9221-318A-4FF7-960B-8EED7F51FDDB}"/>
          </ac:spMkLst>
        </pc:spChg>
        <pc:spChg chg="add mod">
          <ac:chgData name="SAKAI,KAZUHIRO (Agilent JPN)" userId="8a9380ee-3a14-4eb8-afda-60e56e2fa589" providerId="ADAL" clId="{DA51D106-BA94-4004-B613-AFAC0ED39AB6}" dt="2021-03-17T22:43:07.769" v="9595" actId="20577"/>
          <ac:spMkLst>
            <pc:docMk/>
            <pc:sldMk cId="2122316525" sldId="1277"/>
            <ac:spMk id="7" creationId="{302A6723-7F08-44A8-B8B7-D2F46A3993C1}"/>
          </ac:spMkLst>
        </pc:spChg>
        <pc:spChg chg="add mod">
          <ac:chgData name="SAKAI,KAZUHIRO (Agilent JPN)" userId="8a9380ee-3a14-4eb8-afda-60e56e2fa589" providerId="ADAL" clId="{DA51D106-BA94-4004-B613-AFAC0ED39AB6}" dt="2021-03-17T22:40:42.130" v="9536" actId="207"/>
          <ac:spMkLst>
            <pc:docMk/>
            <pc:sldMk cId="2122316525" sldId="1277"/>
            <ac:spMk id="8" creationId="{E28D9EAB-28B9-4803-B0F5-D9B896DFE634}"/>
          </ac:spMkLst>
        </pc:spChg>
        <pc:spChg chg="add mod">
          <ac:chgData name="SAKAI,KAZUHIRO (Agilent JPN)" userId="8a9380ee-3a14-4eb8-afda-60e56e2fa589" providerId="ADAL" clId="{DA51D106-BA94-4004-B613-AFAC0ED39AB6}" dt="2021-03-17T22:31:29.695" v="9443" actId="1076"/>
          <ac:spMkLst>
            <pc:docMk/>
            <pc:sldMk cId="2122316525" sldId="1277"/>
            <ac:spMk id="10" creationId="{3610634F-BFBF-49BF-8855-1E1A76908BAD}"/>
          </ac:spMkLst>
        </pc:spChg>
        <pc:spChg chg="add mod">
          <ac:chgData name="SAKAI,KAZUHIRO (Agilent JPN)" userId="8a9380ee-3a14-4eb8-afda-60e56e2fa589" providerId="ADAL" clId="{DA51D106-BA94-4004-B613-AFAC0ED39AB6}" dt="2021-03-17T22:35:02.617" v="9491" actId="1076"/>
          <ac:spMkLst>
            <pc:docMk/>
            <pc:sldMk cId="2122316525" sldId="1277"/>
            <ac:spMk id="11" creationId="{6D586DFC-7BB1-465B-A479-59000C0E1FCA}"/>
          </ac:spMkLst>
        </pc:spChg>
        <pc:spChg chg="add mod">
          <ac:chgData name="SAKAI,KAZUHIRO (Agilent JPN)" userId="8a9380ee-3a14-4eb8-afda-60e56e2fa589" providerId="ADAL" clId="{DA51D106-BA94-4004-B613-AFAC0ED39AB6}" dt="2021-03-17T22:42:23.113" v="9573" actId="207"/>
          <ac:spMkLst>
            <pc:docMk/>
            <pc:sldMk cId="2122316525" sldId="1277"/>
            <ac:spMk id="16" creationId="{5F1A0E8C-C9BF-455C-B843-1A97066778C5}"/>
          </ac:spMkLst>
        </pc:spChg>
        <pc:picChg chg="add mod">
          <ac:chgData name="SAKAI,KAZUHIRO (Agilent JPN)" userId="8a9380ee-3a14-4eb8-afda-60e56e2fa589" providerId="ADAL" clId="{DA51D106-BA94-4004-B613-AFAC0ED39AB6}" dt="2021-03-17T22:40:52.635" v="9539" actId="1076"/>
          <ac:picMkLst>
            <pc:docMk/>
            <pc:sldMk cId="2122316525" sldId="1277"/>
            <ac:picMk id="6" creationId="{341F846B-9185-4D91-B173-103626111C39}"/>
          </ac:picMkLst>
        </pc:picChg>
        <pc:picChg chg="add mod">
          <ac:chgData name="SAKAI,KAZUHIRO (Agilent JPN)" userId="8a9380ee-3a14-4eb8-afda-60e56e2fa589" providerId="ADAL" clId="{DA51D106-BA94-4004-B613-AFAC0ED39AB6}" dt="2021-03-17T22:35:05.272" v="9492" actId="1076"/>
          <ac:picMkLst>
            <pc:docMk/>
            <pc:sldMk cId="2122316525" sldId="1277"/>
            <ac:picMk id="9" creationId="{D989C8A8-46E4-444D-9B2C-0213B81E7BED}"/>
          </ac:picMkLst>
        </pc:picChg>
        <pc:cxnChg chg="add mod">
          <ac:chgData name="SAKAI,KAZUHIRO (Agilent JPN)" userId="8a9380ee-3a14-4eb8-afda-60e56e2fa589" providerId="ADAL" clId="{DA51D106-BA94-4004-B613-AFAC0ED39AB6}" dt="2021-03-17T22:41:32.708" v="9543" actId="1582"/>
          <ac:cxnSpMkLst>
            <pc:docMk/>
            <pc:sldMk cId="2122316525" sldId="1277"/>
            <ac:cxnSpMk id="13" creationId="{1AE1D6E1-0FE2-4EDF-87A6-B61BBE6FF670}"/>
          </ac:cxnSpMkLst>
        </pc:cxnChg>
        <pc:cxnChg chg="add mod">
          <ac:chgData name="SAKAI,KAZUHIRO (Agilent JPN)" userId="8a9380ee-3a14-4eb8-afda-60e56e2fa589" providerId="ADAL" clId="{DA51D106-BA94-4004-B613-AFAC0ED39AB6}" dt="2021-03-17T22:41:44.321" v="9548" actId="14100"/>
          <ac:cxnSpMkLst>
            <pc:docMk/>
            <pc:sldMk cId="2122316525" sldId="1277"/>
            <ac:cxnSpMk id="14" creationId="{67CD03B1-E92B-41A2-AE67-4315306874AF}"/>
          </ac:cxnSpMkLst>
        </pc:cxnChg>
      </pc:sldChg>
    </pc:docChg>
  </pc:docChgLst>
  <pc:docChgLst>
    <pc:chgData name="SAKAI,KAZUHIRO (Agilent JPN)" userId="8a9380ee-3a14-4eb8-afda-60e56e2fa589" providerId="ADAL" clId="{E0DD3AD6-64C5-4B88-B468-66A2B40DE911}"/>
    <pc:docChg chg="undo custSel delSld modSld">
      <pc:chgData name="SAKAI,KAZUHIRO (Agilent JPN)" userId="8a9380ee-3a14-4eb8-afda-60e56e2fa589" providerId="ADAL" clId="{E0DD3AD6-64C5-4B88-B468-66A2B40DE911}" dt="2021-06-28T01:11:07.428" v="1188" actId="1076"/>
      <pc:docMkLst>
        <pc:docMk/>
      </pc:docMkLst>
      <pc:sldChg chg="addSp delSp modSp mod">
        <pc:chgData name="SAKAI,KAZUHIRO (Agilent JPN)" userId="8a9380ee-3a14-4eb8-afda-60e56e2fa589" providerId="ADAL" clId="{E0DD3AD6-64C5-4B88-B468-66A2B40DE911}" dt="2021-06-27T23:14:19.885" v="1152" actId="1076"/>
        <pc:sldMkLst>
          <pc:docMk/>
          <pc:sldMk cId="3827917239" sldId="299"/>
        </pc:sldMkLst>
        <pc:spChg chg="mod">
          <ac:chgData name="SAKAI,KAZUHIRO (Agilent JPN)" userId="8a9380ee-3a14-4eb8-afda-60e56e2fa589" providerId="ADAL" clId="{E0DD3AD6-64C5-4B88-B468-66A2B40DE911}" dt="2021-06-23T09:10:19.322" v="448" actId="1076"/>
          <ac:spMkLst>
            <pc:docMk/>
            <pc:sldMk cId="3827917239" sldId="299"/>
            <ac:spMk id="3" creationId="{00000000-0000-0000-0000-000000000000}"/>
          </ac:spMkLst>
        </pc:spChg>
        <pc:spChg chg="add mod">
          <ac:chgData name="SAKAI,KAZUHIRO (Agilent JPN)" userId="8a9380ee-3a14-4eb8-afda-60e56e2fa589" providerId="ADAL" clId="{E0DD3AD6-64C5-4B88-B468-66A2B40DE911}" dt="2021-06-27T23:14:19.885" v="1152" actId="1076"/>
          <ac:spMkLst>
            <pc:docMk/>
            <pc:sldMk cId="3827917239" sldId="299"/>
            <ac:spMk id="5" creationId="{2D1DB377-557A-4EDA-8661-5A675389D49D}"/>
          </ac:spMkLst>
        </pc:spChg>
        <pc:spChg chg="del mod">
          <ac:chgData name="SAKAI,KAZUHIRO (Agilent JPN)" userId="8a9380ee-3a14-4eb8-afda-60e56e2fa589" providerId="ADAL" clId="{E0DD3AD6-64C5-4B88-B468-66A2B40DE911}" dt="2021-06-22T00:22:25.970" v="434"/>
          <ac:spMkLst>
            <pc:docMk/>
            <pc:sldMk cId="3827917239" sldId="299"/>
            <ac:spMk id="5" creationId="{5C34881A-0826-443D-B9DA-002B1E6D6641}"/>
          </ac:spMkLst>
        </pc:spChg>
      </pc:sldChg>
      <pc:sldChg chg="del">
        <pc:chgData name="SAKAI,KAZUHIRO (Agilent JPN)" userId="8a9380ee-3a14-4eb8-afda-60e56e2fa589" providerId="ADAL" clId="{E0DD3AD6-64C5-4B88-B468-66A2B40DE911}" dt="2021-06-22T00:02:36.074" v="79" actId="47"/>
        <pc:sldMkLst>
          <pc:docMk/>
          <pc:sldMk cId="2234625122" sldId="1240"/>
        </pc:sldMkLst>
      </pc:sldChg>
      <pc:sldChg chg="delSp modSp mod modNotes modNotesTx">
        <pc:chgData name="SAKAI,KAZUHIRO (Agilent JPN)" userId="8a9380ee-3a14-4eb8-afda-60e56e2fa589" providerId="ADAL" clId="{E0DD3AD6-64C5-4B88-B468-66A2B40DE911}" dt="2021-06-23T23:46:52.280" v="718" actId="20577"/>
        <pc:sldMkLst>
          <pc:docMk/>
          <pc:sldMk cId="2290630469" sldId="1243"/>
        </pc:sldMkLst>
        <pc:spChg chg="mod">
          <ac:chgData name="SAKAI,KAZUHIRO (Agilent JPN)" userId="8a9380ee-3a14-4eb8-afda-60e56e2fa589" providerId="ADAL" clId="{E0DD3AD6-64C5-4B88-B468-66A2B40DE911}" dt="2021-06-22T00:04:20.751" v="97" actId="20577"/>
          <ac:spMkLst>
            <pc:docMk/>
            <pc:sldMk cId="2290630469" sldId="1243"/>
            <ac:spMk id="5" creationId="{5E28A367-5F1F-45C1-9BB2-A6B53EC51117}"/>
          </ac:spMkLst>
        </pc:spChg>
        <pc:spChg chg="del">
          <ac:chgData name="SAKAI,KAZUHIRO (Agilent JPN)" userId="8a9380ee-3a14-4eb8-afda-60e56e2fa589" providerId="ADAL" clId="{E0DD3AD6-64C5-4B88-B468-66A2B40DE911}" dt="2021-06-22T00:22:25.970" v="434"/>
          <ac:spMkLst>
            <pc:docMk/>
            <pc:sldMk cId="2290630469" sldId="1243"/>
            <ac:spMk id="8" creationId="{E0A4002C-C953-44D3-B21C-BC1BA40737A4}"/>
          </ac:spMkLst>
        </pc:spChg>
        <pc:spChg chg="del">
          <ac:chgData name="SAKAI,KAZUHIRO (Agilent JPN)" userId="8a9380ee-3a14-4eb8-afda-60e56e2fa589" providerId="ADAL" clId="{E0DD3AD6-64C5-4B88-B468-66A2B40DE911}" dt="2021-06-22T00:22:25.970" v="434"/>
          <ac:spMkLst>
            <pc:docMk/>
            <pc:sldMk cId="2290630469" sldId="1243"/>
            <ac:spMk id="9" creationId="{0AF6EACB-840B-4EEE-B2DB-7E648D014BE6}"/>
          </ac:spMkLst>
        </pc:spChg>
        <pc:spChg chg="del">
          <ac:chgData name="SAKAI,KAZUHIRO (Agilent JPN)" userId="8a9380ee-3a14-4eb8-afda-60e56e2fa589" providerId="ADAL" clId="{E0DD3AD6-64C5-4B88-B468-66A2B40DE911}" dt="2021-06-22T00:22:25.970" v="434"/>
          <ac:spMkLst>
            <pc:docMk/>
            <pc:sldMk cId="2290630469" sldId="1243"/>
            <ac:spMk id="10" creationId="{B9FB359D-412F-4C30-9E0E-62CBAF877C54}"/>
          </ac:spMkLst>
        </pc:spChg>
      </pc:sldChg>
      <pc:sldChg chg="delSp modNotes modNotesTx">
        <pc:chgData name="SAKAI,KAZUHIRO (Agilent JPN)" userId="8a9380ee-3a14-4eb8-afda-60e56e2fa589" providerId="ADAL" clId="{E0DD3AD6-64C5-4B88-B468-66A2B40DE911}" dt="2021-06-23T23:55:27.019" v="904" actId="20577"/>
        <pc:sldMkLst>
          <pc:docMk/>
          <pc:sldMk cId="4106662160" sldId="1253"/>
        </pc:sldMkLst>
        <pc:spChg chg="del">
          <ac:chgData name="SAKAI,KAZUHIRO (Agilent JPN)" userId="8a9380ee-3a14-4eb8-afda-60e56e2fa589" providerId="ADAL" clId="{E0DD3AD6-64C5-4B88-B468-66A2B40DE911}" dt="2021-06-22T00:22:25.970" v="434"/>
          <ac:spMkLst>
            <pc:docMk/>
            <pc:sldMk cId="4106662160" sldId="1253"/>
            <ac:spMk id="2" creationId="{8142363A-3B12-437B-9C70-096E4F74BE83}"/>
          </ac:spMkLst>
        </pc:spChg>
        <pc:spChg chg="del">
          <ac:chgData name="SAKAI,KAZUHIRO (Agilent JPN)" userId="8a9380ee-3a14-4eb8-afda-60e56e2fa589" providerId="ADAL" clId="{E0DD3AD6-64C5-4B88-B468-66A2B40DE911}" dt="2021-06-22T00:22:25.970" v="434"/>
          <ac:spMkLst>
            <pc:docMk/>
            <pc:sldMk cId="4106662160" sldId="1253"/>
            <ac:spMk id="5" creationId="{1028F772-1557-43A7-9262-80AD15F6B678}"/>
          </ac:spMkLst>
        </pc:spChg>
        <pc:spChg chg="del">
          <ac:chgData name="SAKAI,KAZUHIRO (Agilent JPN)" userId="8a9380ee-3a14-4eb8-afda-60e56e2fa589" providerId="ADAL" clId="{E0DD3AD6-64C5-4B88-B468-66A2B40DE911}" dt="2021-06-22T00:22:25.970" v="434"/>
          <ac:spMkLst>
            <pc:docMk/>
            <pc:sldMk cId="4106662160" sldId="1253"/>
            <ac:spMk id="6" creationId="{11FF5A32-120B-4253-A349-DCE1708423BA}"/>
          </ac:spMkLst>
        </pc:spChg>
      </pc:sldChg>
      <pc:sldChg chg="delSp modSp mod modNotes modNotesTx">
        <pc:chgData name="SAKAI,KAZUHIRO (Agilent JPN)" userId="8a9380ee-3a14-4eb8-afda-60e56e2fa589" providerId="ADAL" clId="{E0DD3AD6-64C5-4B88-B468-66A2B40DE911}" dt="2021-06-24T00:09:52.687" v="1069" actId="20577"/>
        <pc:sldMkLst>
          <pc:docMk/>
          <pc:sldMk cId="3018825590" sldId="1259"/>
        </pc:sldMkLst>
        <pc:spChg chg="del">
          <ac:chgData name="SAKAI,KAZUHIRO (Agilent JPN)" userId="8a9380ee-3a14-4eb8-afda-60e56e2fa589" providerId="ADAL" clId="{E0DD3AD6-64C5-4B88-B468-66A2B40DE911}" dt="2021-06-22T00:22:25.970" v="434"/>
          <ac:spMkLst>
            <pc:docMk/>
            <pc:sldMk cId="3018825590" sldId="1259"/>
            <ac:spMk id="2" creationId="{89E7A7D6-4E46-4AB5-8553-909768E124A3}"/>
          </ac:spMkLst>
        </pc:spChg>
        <pc:spChg chg="del">
          <ac:chgData name="SAKAI,KAZUHIRO (Agilent JPN)" userId="8a9380ee-3a14-4eb8-afda-60e56e2fa589" providerId="ADAL" clId="{E0DD3AD6-64C5-4B88-B468-66A2B40DE911}" dt="2021-06-22T00:22:25.970" v="434"/>
          <ac:spMkLst>
            <pc:docMk/>
            <pc:sldMk cId="3018825590" sldId="1259"/>
            <ac:spMk id="5" creationId="{8BF74C86-57F6-4581-9660-B6FFB24692E4}"/>
          </ac:spMkLst>
        </pc:spChg>
        <pc:spChg chg="del">
          <ac:chgData name="SAKAI,KAZUHIRO (Agilent JPN)" userId="8a9380ee-3a14-4eb8-afda-60e56e2fa589" providerId="ADAL" clId="{E0DD3AD6-64C5-4B88-B468-66A2B40DE911}" dt="2021-06-22T00:22:25.970" v="434"/>
          <ac:spMkLst>
            <pc:docMk/>
            <pc:sldMk cId="3018825590" sldId="1259"/>
            <ac:spMk id="6" creationId="{55584A2E-113D-4F5E-8C5E-39275623FA59}"/>
          </ac:spMkLst>
        </pc:spChg>
        <pc:spChg chg="mod">
          <ac:chgData name="SAKAI,KAZUHIRO (Agilent JPN)" userId="8a9380ee-3a14-4eb8-afda-60e56e2fa589" providerId="ADAL" clId="{E0DD3AD6-64C5-4B88-B468-66A2B40DE911}" dt="2021-06-24T00:09:52.687" v="1069" actId="20577"/>
          <ac:spMkLst>
            <pc:docMk/>
            <pc:sldMk cId="3018825590" sldId="1259"/>
            <ac:spMk id="16" creationId="{253C7FAE-7AF1-4E73-9FF0-43C5E9CF8F71}"/>
          </ac:spMkLst>
        </pc:spChg>
        <pc:graphicFrameChg chg="modGraphic">
          <ac:chgData name="SAKAI,KAZUHIRO (Agilent JPN)" userId="8a9380ee-3a14-4eb8-afda-60e56e2fa589" providerId="ADAL" clId="{E0DD3AD6-64C5-4B88-B468-66A2B40DE911}" dt="2021-06-14T23:16:55.884" v="3" actId="20577"/>
          <ac:graphicFrameMkLst>
            <pc:docMk/>
            <pc:sldMk cId="3018825590" sldId="1259"/>
            <ac:graphicFrameMk id="13" creationId="{02769A44-F5B3-4A93-9584-D1523FBAA152}"/>
          </ac:graphicFrameMkLst>
        </pc:graphicFrameChg>
      </pc:sldChg>
      <pc:sldChg chg="delSp modSp mod">
        <pc:chgData name="SAKAI,KAZUHIRO (Agilent JPN)" userId="8a9380ee-3a14-4eb8-afda-60e56e2fa589" providerId="ADAL" clId="{E0DD3AD6-64C5-4B88-B468-66A2B40DE911}" dt="2021-06-22T00:27:29.379" v="443" actId="1076"/>
        <pc:sldMkLst>
          <pc:docMk/>
          <pc:sldMk cId="1854060694" sldId="1270"/>
        </pc:sldMkLst>
        <pc:spChg chg="del">
          <ac:chgData name="SAKAI,KAZUHIRO (Agilent JPN)" userId="8a9380ee-3a14-4eb8-afda-60e56e2fa589" providerId="ADAL" clId="{E0DD3AD6-64C5-4B88-B468-66A2B40DE911}" dt="2021-06-22T00:22:25.970" v="434"/>
          <ac:spMkLst>
            <pc:docMk/>
            <pc:sldMk cId="1854060694" sldId="1270"/>
            <ac:spMk id="2" creationId="{FA06397B-EB50-4D90-A8A1-48899967F939}"/>
          </ac:spMkLst>
        </pc:spChg>
        <pc:spChg chg="del">
          <ac:chgData name="SAKAI,KAZUHIRO (Agilent JPN)" userId="8a9380ee-3a14-4eb8-afda-60e56e2fa589" providerId="ADAL" clId="{E0DD3AD6-64C5-4B88-B468-66A2B40DE911}" dt="2021-06-22T00:22:25.970" v="434"/>
          <ac:spMkLst>
            <pc:docMk/>
            <pc:sldMk cId="1854060694" sldId="1270"/>
            <ac:spMk id="3" creationId="{BEB850D7-531D-40BD-8CD2-049F73527A54}"/>
          </ac:spMkLst>
        </pc:spChg>
        <pc:spChg chg="del">
          <ac:chgData name="SAKAI,KAZUHIRO (Agilent JPN)" userId="8a9380ee-3a14-4eb8-afda-60e56e2fa589" providerId="ADAL" clId="{E0DD3AD6-64C5-4B88-B468-66A2B40DE911}" dt="2021-06-22T00:22:25.970" v="434"/>
          <ac:spMkLst>
            <pc:docMk/>
            <pc:sldMk cId="1854060694" sldId="1270"/>
            <ac:spMk id="4" creationId="{3A39F6E4-3680-4363-AEA8-DE8D13EAC48D}"/>
          </ac:spMkLst>
        </pc:spChg>
        <pc:spChg chg="mod">
          <ac:chgData name="SAKAI,KAZUHIRO (Agilent JPN)" userId="8a9380ee-3a14-4eb8-afda-60e56e2fa589" providerId="ADAL" clId="{E0DD3AD6-64C5-4B88-B468-66A2B40DE911}" dt="2021-06-22T00:27:29.379" v="443" actId="1076"/>
          <ac:spMkLst>
            <pc:docMk/>
            <pc:sldMk cId="1854060694" sldId="1270"/>
            <ac:spMk id="8" creationId="{75DF0F24-16AF-4856-A94F-725E00853B6D}"/>
          </ac:spMkLst>
        </pc:spChg>
        <pc:graphicFrameChg chg="mod modGraphic">
          <ac:chgData name="SAKAI,KAZUHIRO (Agilent JPN)" userId="8a9380ee-3a14-4eb8-afda-60e56e2fa589" providerId="ADAL" clId="{E0DD3AD6-64C5-4B88-B468-66A2B40DE911}" dt="2021-06-22T00:27:26.126" v="442" actId="1076"/>
          <ac:graphicFrameMkLst>
            <pc:docMk/>
            <pc:sldMk cId="1854060694" sldId="1270"/>
            <ac:graphicFrameMk id="5" creationId="{E8DF1E2F-98A8-4454-B3D7-FDA260C8FBE6}"/>
          </ac:graphicFrameMkLst>
        </pc:graphicFrameChg>
      </pc:sldChg>
      <pc:sldChg chg="delSp modSp mod modNotes modNotesTx">
        <pc:chgData name="SAKAI,KAZUHIRO (Agilent JPN)" userId="8a9380ee-3a14-4eb8-afda-60e56e2fa589" providerId="ADAL" clId="{E0DD3AD6-64C5-4B88-B468-66A2B40DE911}" dt="2021-06-24T00:15:01.468" v="1147" actId="113"/>
        <pc:sldMkLst>
          <pc:docMk/>
          <pc:sldMk cId="3055639989" sldId="1274"/>
        </pc:sldMkLst>
        <pc:spChg chg="del">
          <ac:chgData name="SAKAI,KAZUHIRO (Agilent JPN)" userId="8a9380ee-3a14-4eb8-afda-60e56e2fa589" providerId="ADAL" clId="{E0DD3AD6-64C5-4B88-B468-66A2B40DE911}" dt="2021-06-22T00:22:25.970" v="434"/>
          <ac:spMkLst>
            <pc:docMk/>
            <pc:sldMk cId="3055639989" sldId="1274"/>
            <ac:spMk id="3" creationId="{CE20DFD6-993B-47AF-A1D4-391A0C6B9E09}"/>
          </ac:spMkLst>
        </pc:spChg>
        <pc:spChg chg="del">
          <ac:chgData name="SAKAI,KAZUHIRO (Agilent JPN)" userId="8a9380ee-3a14-4eb8-afda-60e56e2fa589" providerId="ADAL" clId="{E0DD3AD6-64C5-4B88-B468-66A2B40DE911}" dt="2021-06-22T00:22:25.970" v="434"/>
          <ac:spMkLst>
            <pc:docMk/>
            <pc:sldMk cId="3055639989" sldId="1274"/>
            <ac:spMk id="4" creationId="{BBED2211-5D3D-463D-9805-FD7F8D48AFFE}"/>
          </ac:spMkLst>
        </pc:spChg>
        <pc:spChg chg="del">
          <ac:chgData name="SAKAI,KAZUHIRO (Agilent JPN)" userId="8a9380ee-3a14-4eb8-afda-60e56e2fa589" providerId="ADAL" clId="{E0DD3AD6-64C5-4B88-B468-66A2B40DE911}" dt="2021-06-22T00:22:25.970" v="434"/>
          <ac:spMkLst>
            <pc:docMk/>
            <pc:sldMk cId="3055639989" sldId="1274"/>
            <ac:spMk id="5" creationId="{39EB9BCB-4453-4594-A9E4-450B0E326D3A}"/>
          </ac:spMkLst>
        </pc:spChg>
        <pc:spChg chg="mod">
          <ac:chgData name="SAKAI,KAZUHIRO (Agilent JPN)" userId="8a9380ee-3a14-4eb8-afda-60e56e2fa589" providerId="ADAL" clId="{E0DD3AD6-64C5-4B88-B468-66A2B40DE911}" dt="2021-06-22T00:18:33.240" v="407" actId="1038"/>
          <ac:spMkLst>
            <pc:docMk/>
            <pc:sldMk cId="3055639989" sldId="1274"/>
            <ac:spMk id="7" creationId="{5AAFF913-BD90-44C2-BA6C-7F132C205DBB}"/>
          </ac:spMkLst>
        </pc:spChg>
        <pc:spChg chg="mod">
          <ac:chgData name="SAKAI,KAZUHIRO (Agilent JPN)" userId="8a9380ee-3a14-4eb8-afda-60e56e2fa589" providerId="ADAL" clId="{E0DD3AD6-64C5-4B88-B468-66A2B40DE911}" dt="2021-06-22T00:18:56.594" v="424" actId="1038"/>
          <ac:spMkLst>
            <pc:docMk/>
            <pc:sldMk cId="3055639989" sldId="1274"/>
            <ac:spMk id="8" creationId="{77F8CB36-A9CA-454C-AD18-36E40B4EF8B4}"/>
          </ac:spMkLst>
        </pc:spChg>
        <pc:spChg chg="mod">
          <ac:chgData name="SAKAI,KAZUHIRO (Agilent JPN)" userId="8a9380ee-3a14-4eb8-afda-60e56e2fa589" providerId="ADAL" clId="{E0DD3AD6-64C5-4B88-B468-66A2B40DE911}" dt="2021-06-22T00:18:23.867" v="404" actId="1038"/>
          <ac:spMkLst>
            <pc:docMk/>
            <pc:sldMk cId="3055639989" sldId="1274"/>
            <ac:spMk id="9" creationId="{3FEF68F9-8022-4CB8-B03F-3AC75F8109B8}"/>
          </ac:spMkLst>
        </pc:spChg>
        <pc:graphicFrameChg chg="modGraphic">
          <ac:chgData name="SAKAI,KAZUHIRO (Agilent JPN)" userId="8a9380ee-3a14-4eb8-afda-60e56e2fa589" providerId="ADAL" clId="{E0DD3AD6-64C5-4B88-B468-66A2B40DE911}" dt="2021-06-14T23:23:14.223" v="41" actId="2164"/>
          <ac:graphicFrameMkLst>
            <pc:docMk/>
            <pc:sldMk cId="3055639989" sldId="1274"/>
            <ac:graphicFrameMk id="2" creationId="{80C4BA50-2F41-4672-8700-FAEF869206FB}"/>
          </ac:graphicFrameMkLst>
        </pc:graphicFrameChg>
      </pc:sldChg>
      <pc:sldChg chg="delSp modSp mod modNotes modNotesTx">
        <pc:chgData name="SAKAI,KAZUHIRO (Agilent JPN)" userId="8a9380ee-3a14-4eb8-afda-60e56e2fa589" providerId="ADAL" clId="{E0DD3AD6-64C5-4B88-B468-66A2B40DE911}" dt="2021-06-28T01:10:44.801" v="1180" actId="1076"/>
        <pc:sldMkLst>
          <pc:docMk/>
          <pc:sldMk cId="297927046" sldId="1280"/>
        </pc:sldMkLst>
        <pc:spChg chg="del">
          <ac:chgData name="SAKAI,KAZUHIRO (Agilent JPN)" userId="8a9380ee-3a14-4eb8-afda-60e56e2fa589" providerId="ADAL" clId="{E0DD3AD6-64C5-4B88-B468-66A2B40DE911}" dt="2021-06-22T00:22:25.970" v="434"/>
          <ac:spMkLst>
            <pc:docMk/>
            <pc:sldMk cId="297927046" sldId="1280"/>
            <ac:spMk id="2" creationId="{8BDFBFE4-3E80-4652-B82F-6B65063C32DA}"/>
          </ac:spMkLst>
        </pc:spChg>
        <pc:spChg chg="del">
          <ac:chgData name="SAKAI,KAZUHIRO (Agilent JPN)" userId="8a9380ee-3a14-4eb8-afda-60e56e2fa589" providerId="ADAL" clId="{E0DD3AD6-64C5-4B88-B468-66A2B40DE911}" dt="2021-06-22T00:22:25.970" v="434"/>
          <ac:spMkLst>
            <pc:docMk/>
            <pc:sldMk cId="297927046" sldId="1280"/>
            <ac:spMk id="3" creationId="{094B2210-BABB-4BA1-8044-CCE26A6BFE24}"/>
          </ac:spMkLst>
        </pc:spChg>
        <pc:spChg chg="del">
          <ac:chgData name="SAKAI,KAZUHIRO (Agilent JPN)" userId="8a9380ee-3a14-4eb8-afda-60e56e2fa589" providerId="ADAL" clId="{E0DD3AD6-64C5-4B88-B468-66A2B40DE911}" dt="2021-06-22T00:22:25.970" v="434"/>
          <ac:spMkLst>
            <pc:docMk/>
            <pc:sldMk cId="297927046" sldId="1280"/>
            <ac:spMk id="4" creationId="{8EB5C22B-2EB9-46D0-9AFA-C4C00C4273F1}"/>
          </ac:spMkLst>
        </pc:spChg>
        <pc:spChg chg="mod">
          <ac:chgData name="SAKAI,KAZUHIRO (Agilent JPN)" userId="8a9380ee-3a14-4eb8-afda-60e56e2fa589" providerId="ADAL" clId="{E0DD3AD6-64C5-4B88-B468-66A2B40DE911}" dt="2021-06-28T01:10:44.801" v="1180" actId="1076"/>
          <ac:spMkLst>
            <pc:docMk/>
            <pc:sldMk cId="297927046" sldId="1280"/>
            <ac:spMk id="10" creationId="{39B34A89-3BCA-48DB-AC46-F8DCFD83FAFF}"/>
          </ac:spMkLst>
        </pc:spChg>
      </pc:sldChg>
      <pc:sldChg chg="delSp modSp mod modNotes modNotesTx">
        <pc:chgData name="SAKAI,KAZUHIRO (Agilent JPN)" userId="8a9380ee-3a14-4eb8-afda-60e56e2fa589" providerId="ADAL" clId="{E0DD3AD6-64C5-4B88-B468-66A2B40DE911}" dt="2021-06-28T01:11:07.428" v="1188" actId="1076"/>
        <pc:sldMkLst>
          <pc:docMk/>
          <pc:sldMk cId="1161353850" sldId="1281"/>
        </pc:sldMkLst>
        <pc:spChg chg="del">
          <ac:chgData name="SAKAI,KAZUHIRO (Agilent JPN)" userId="8a9380ee-3a14-4eb8-afda-60e56e2fa589" providerId="ADAL" clId="{E0DD3AD6-64C5-4B88-B468-66A2B40DE911}" dt="2021-06-22T00:22:25.970" v="434"/>
          <ac:spMkLst>
            <pc:docMk/>
            <pc:sldMk cId="1161353850" sldId="1281"/>
            <ac:spMk id="2" creationId="{EF323333-D111-4E01-A6A0-AF4182197173}"/>
          </ac:spMkLst>
        </pc:spChg>
        <pc:spChg chg="del">
          <ac:chgData name="SAKAI,KAZUHIRO (Agilent JPN)" userId="8a9380ee-3a14-4eb8-afda-60e56e2fa589" providerId="ADAL" clId="{E0DD3AD6-64C5-4B88-B468-66A2B40DE911}" dt="2021-06-22T00:22:25.970" v="434"/>
          <ac:spMkLst>
            <pc:docMk/>
            <pc:sldMk cId="1161353850" sldId="1281"/>
            <ac:spMk id="3" creationId="{8116DADB-609E-4589-8999-0BD57E3DF9DC}"/>
          </ac:spMkLst>
        </pc:spChg>
        <pc:spChg chg="del">
          <ac:chgData name="SAKAI,KAZUHIRO (Agilent JPN)" userId="8a9380ee-3a14-4eb8-afda-60e56e2fa589" providerId="ADAL" clId="{E0DD3AD6-64C5-4B88-B468-66A2B40DE911}" dt="2021-06-22T00:22:25.970" v="434"/>
          <ac:spMkLst>
            <pc:docMk/>
            <pc:sldMk cId="1161353850" sldId="1281"/>
            <ac:spMk id="4" creationId="{49983158-CC67-468D-BA54-838519CC9F6F}"/>
          </ac:spMkLst>
        </pc:spChg>
        <pc:spChg chg="mod">
          <ac:chgData name="SAKAI,KAZUHIRO (Agilent JPN)" userId="8a9380ee-3a14-4eb8-afda-60e56e2fa589" providerId="ADAL" clId="{E0DD3AD6-64C5-4B88-B468-66A2B40DE911}" dt="2021-06-28T01:11:07.428" v="1188" actId="1076"/>
          <ac:spMkLst>
            <pc:docMk/>
            <pc:sldMk cId="1161353850" sldId="1281"/>
            <ac:spMk id="10" creationId="{4C40E22B-1833-44ED-A124-E251EE03C870}"/>
          </ac:spMkLst>
        </pc:spChg>
      </pc:sldChg>
      <pc:sldChg chg="delSp modSp mod modNotes modNotesTx">
        <pc:chgData name="SAKAI,KAZUHIRO (Agilent JPN)" userId="8a9380ee-3a14-4eb8-afda-60e56e2fa589" providerId="ADAL" clId="{E0DD3AD6-64C5-4B88-B468-66A2B40DE911}" dt="2021-06-24T00:14:13.189" v="1145" actId="20577"/>
        <pc:sldMkLst>
          <pc:docMk/>
          <pc:sldMk cId="2641979042" sldId="1289"/>
        </pc:sldMkLst>
        <pc:spChg chg="del">
          <ac:chgData name="SAKAI,KAZUHIRO (Agilent JPN)" userId="8a9380ee-3a14-4eb8-afda-60e56e2fa589" providerId="ADAL" clId="{E0DD3AD6-64C5-4B88-B468-66A2B40DE911}" dt="2021-06-22T00:22:25.970" v="434"/>
          <ac:spMkLst>
            <pc:docMk/>
            <pc:sldMk cId="2641979042" sldId="1289"/>
            <ac:spMk id="2" creationId="{DED88E56-2935-4544-A868-BD0380700842}"/>
          </ac:spMkLst>
        </pc:spChg>
        <pc:spChg chg="del">
          <ac:chgData name="SAKAI,KAZUHIRO (Agilent JPN)" userId="8a9380ee-3a14-4eb8-afda-60e56e2fa589" providerId="ADAL" clId="{E0DD3AD6-64C5-4B88-B468-66A2B40DE911}" dt="2021-06-22T00:22:25.970" v="434"/>
          <ac:spMkLst>
            <pc:docMk/>
            <pc:sldMk cId="2641979042" sldId="1289"/>
            <ac:spMk id="3" creationId="{1C3B375B-9548-466C-AA7C-0F407C4B9B67}"/>
          </ac:spMkLst>
        </pc:spChg>
        <pc:spChg chg="del">
          <ac:chgData name="SAKAI,KAZUHIRO (Agilent JPN)" userId="8a9380ee-3a14-4eb8-afda-60e56e2fa589" providerId="ADAL" clId="{E0DD3AD6-64C5-4B88-B468-66A2B40DE911}" dt="2021-06-22T00:22:25.970" v="434"/>
          <ac:spMkLst>
            <pc:docMk/>
            <pc:sldMk cId="2641979042" sldId="1289"/>
            <ac:spMk id="4" creationId="{1CA92620-28DF-45B7-97AB-2CFC57BD45BD}"/>
          </ac:spMkLst>
        </pc:spChg>
        <pc:graphicFrameChg chg="modGraphic">
          <ac:chgData name="SAKAI,KAZUHIRO (Agilent JPN)" userId="8a9380ee-3a14-4eb8-afda-60e56e2fa589" providerId="ADAL" clId="{E0DD3AD6-64C5-4B88-B468-66A2B40DE911}" dt="2021-06-24T00:14:13.189" v="1145" actId="20577"/>
          <ac:graphicFrameMkLst>
            <pc:docMk/>
            <pc:sldMk cId="2641979042" sldId="1289"/>
            <ac:graphicFrameMk id="6" creationId="{8E867C8A-8D3D-4ECF-BE12-F15BF49BA165}"/>
          </ac:graphicFrameMkLst>
        </pc:graphicFrameChg>
      </pc:sldChg>
      <pc:sldChg chg="delSp modSp mod">
        <pc:chgData name="SAKAI,KAZUHIRO (Agilent JPN)" userId="8a9380ee-3a14-4eb8-afda-60e56e2fa589" providerId="ADAL" clId="{E0DD3AD6-64C5-4B88-B468-66A2B40DE911}" dt="2021-06-22T00:22:25.970" v="434"/>
        <pc:sldMkLst>
          <pc:docMk/>
          <pc:sldMk cId="1522027689" sldId="1290"/>
        </pc:sldMkLst>
        <pc:spChg chg="mod">
          <ac:chgData name="SAKAI,KAZUHIRO (Agilent JPN)" userId="8a9380ee-3a14-4eb8-afda-60e56e2fa589" providerId="ADAL" clId="{E0DD3AD6-64C5-4B88-B468-66A2B40DE911}" dt="2021-06-22T00:01:57.916" v="76" actId="242"/>
          <ac:spMkLst>
            <pc:docMk/>
            <pc:sldMk cId="1522027689" sldId="1290"/>
            <ac:spMk id="2" creationId="{49538479-190A-49C2-AD03-6FE41378123B}"/>
          </ac:spMkLst>
        </pc:spChg>
        <pc:spChg chg="del">
          <ac:chgData name="SAKAI,KAZUHIRO (Agilent JPN)" userId="8a9380ee-3a14-4eb8-afda-60e56e2fa589" providerId="ADAL" clId="{E0DD3AD6-64C5-4B88-B468-66A2B40DE911}" dt="2021-06-22T00:02:00.810" v="78" actId="478"/>
          <ac:spMkLst>
            <pc:docMk/>
            <pc:sldMk cId="1522027689" sldId="1290"/>
            <ac:spMk id="3" creationId="{09570905-F8FE-4855-ACC5-563E0E445DB3}"/>
          </ac:spMkLst>
        </pc:spChg>
        <pc:spChg chg="del">
          <ac:chgData name="SAKAI,KAZUHIRO (Agilent JPN)" userId="8a9380ee-3a14-4eb8-afda-60e56e2fa589" providerId="ADAL" clId="{E0DD3AD6-64C5-4B88-B468-66A2B40DE911}" dt="2021-06-22T00:22:25.970" v="434"/>
          <ac:spMkLst>
            <pc:docMk/>
            <pc:sldMk cId="1522027689" sldId="1290"/>
            <ac:spMk id="3" creationId="{BD32B31A-9642-4E9F-AB26-77B4B514C17E}"/>
          </ac:spMkLst>
        </pc:spChg>
        <pc:spChg chg="del">
          <ac:chgData name="SAKAI,KAZUHIRO (Agilent JPN)" userId="8a9380ee-3a14-4eb8-afda-60e56e2fa589" providerId="ADAL" clId="{E0DD3AD6-64C5-4B88-B468-66A2B40DE911}" dt="2021-06-22T00:22:25.970" v="434"/>
          <ac:spMkLst>
            <pc:docMk/>
            <pc:sldMk cId="1522027689" sldId="1290"/>
            <ac:spMk id="4" creationId="{39B29324-AF93-494B-8DBF-269C4244FF67}"/>
          </ac:spMkLst>
        </pc:spChg>
        <pc:spChg chg="del">
          <ac:chgData name="SAKAI,KAZUHIRO (Agilent JPN)" userId="8a9380ee-3a14-4eb8-afda-60e56e2fa589" providerId="ADAL" clId="{E0DD3AD6-64C5-4B88-B468-66A2B40DE911}" dt="2021-06-22T00:01:59.439" v="77" actId="478"/>
          <ac:spMkLst>
            <pc:docMk/>
            <pc:sldMk cId="1522027689" sldId="1290"/>
            <ac:spMk id="4" creationId="{50B9B5B7-41CB-4353-8B39-26282A37ACDA}"/>
          </ac:spMkLst>
        </pc:spChg>
        <pc:spChg chg="del">
          <ac:chgData name="SAKAI,KAZUHIRO (Agilent JPN)" userId="8a9380ee-3a14-4eb8-afda-60e56e2fa589" providerId="ADAL" clId="{E0DD3AD6-64C5-4B88-B468-66A2B40DE911}" dt="2021-06-22T00:22:25.970" v="434"/>
          <ac:spMkLst>
            <pc:docMk/>
            <pc:sldMk cId="1522027689" sldId="1290"/>
            <ac:spMk id="5" creationId="{A8A77F23-F8B8-489C-B18E-B3AC0C1DA431}"/>
          </ac:spMkLst>
        </pc:spChg>
      </pc:sldChg>
      <pc:sldChg chg="delSp modSp mod modNotes">
        <pc:chgData name="SAKAI,KAZUHIRO (Agilent JPN)" userId="8a9380ee-3a14-4eb8-afda-60e56e2fa589" providerId="ADAL" clId="{E0DD3AD6-64C5-4B88-B468-66A2B40DE911}" dt="2021-06-28T00:59:21.114" v="1172"/>
        <pc:sldMkLst>
          <pc:docMk/>
          <pc:sldMk cId="2021941990" sldId="1291"/>
        </pc:sldMkLst>
        <pc:spChg chg="del">
          <ac:chgData name="SAKAI,KAZUHIRO (Agilent JPN)" userId="8a9380ee-3a14-4eb8-afda-60e56e2fa589" providerId="ADAL" clId="{E0DD3AD6-64C5-4B88-B468-66A2B40DE911}" dt="2021-06-22T00:22:25.970" v="434"/>
          <ac:spMkLst>
            <pc:docMk/>
            <pc:sldMk cId="2021941990" sldId="1291"/>
            <ac:spMk id="6" creationId="{021B624C-9CAA-4996-B85F-3607A9AEFE7B}"/>
          </ac:spMkLst>
        </pc:spChg>
        <pc:spChg chg="del">
          <ac:chgData name="SAKAI,KAZUHIRO (Agilent JPN)" userId="8a9380ee-3a14-4eb8-afda-60e56e2fa589" providerId="ADAL" clId="{E0DD3AD6-64C5-4B88-B468-66A2B40DE911}" dt="2021-06-22T00:22:25.970" v="434"/>
          <ac:spMkLst>
            <pc:docMk/>
            <pc:sldMk cId="2021941990" sldId="1291"/>
            <ac:spMk id="7" creationId="{78E97CF1-868F-42AD-8E1C-591992F5BB20}"/>
          </ac:spMkLst>
        </pc:spChg>
        <pc:spChg chg="del">
          <ac:chgData name="SAKAI,KAZUHIRO (Agilent JPN)" userId="8a9380ee-3a14-4eb8-afda-60e56e2fa589" providerId="ADAL" clId="{E0DD3AD6-64C5-4B88-B468-66A2B40DE911}" dt="2021-06-22T00:22:25.970" v="434"/>
          <ac:spMkLst>
            <pc:docMk/>
            <pc:sldMk cId="2021941990" sldId="1291"/>
            <ac:spMk id="11" creationId="{80EE54F4-E504-47BC-A863-9C8FAAB8F6A4}"/>
          </ac:spMkLst>
        </pc:spChg>
        <pc:spChg chg="mod">
          <ac:chgData name="SAKAI,KAZUHIRO (Agilent JPN)" userId="8a9380ee-3a14-4eb8-afda-60e56e2fa589" providerId="ADAL" clId="{E0DD3AD6-64C5-4B88-B468-66A2B40DE911}" dt="2021-06-28T00:59:21.114" v="1172"/>
          <ac:spMkLst>
            <pc:docMk/>
            <pc:sldMk cId="2021941990" sldId="1291"/>
            <ac:spMk id="13" creationId="{BB98D0F6-B312-47CD-ABB1-DDF0863453A6}"/>
          </ac:spMkLst>
        </pc:spChg>
        <pc:spChg chg="mod">
          <ac:chgData name="SAKAI,KAZUHIRO (Agilent JPN)" userId="8a9380ee-3a14-4eb8-afda-60e56e2fa589" providerId="ADAL" clId="{E0DD3AD6-64C5-4B88-B468-66A2B40DE911}" dt="2021-06-28T00:58:18.344" v="1162"/>
          <ac:spMkLst>
            <pc:docMk/>
            <pc:sldMk cId="2021941990" sldId="1291"/>
            <ac:spMk id="15" creationId="{C01959DE-6437-4BA8-809A-AC3387B863AB}"/>
          </ac:spMkLst>
        </pc:spChg>
      </pc:sldChg>
    </pc:docChg>
  </pc:docChgLst>
  <pc:docChgLst>
    <pc:chgData name="SAKAI,KAZUHIRO (Agilent JPN)" userId="8a9380ee-3a14-4eb8-afda-60e56e2fa589" providerId="ADAL" clId="{39D27CF5-4D09-4DBB-8B42-CAF2D32C0361}"/>
    <pc:docChg chg="undo custSel addSld delSld modSld sldOrd">
      <pc:chgData name="SAKAI,KAZUHIRO (Agilent JPN)" userId="8a9380ee-3a14-4eb8-afda-60e56e2fa589" providerId="ADAL" clId="{39D27CF5-4D09-4DBB-8B42-CAF2D32C0361}" dt="2020-10-15T01:55:13.143" v="114" actId="20577"/>
      <pc:docMkLst>
        <pc:docMk/>
      </pc:docMkLst>
      <pc:sldChg chg="del">
        <pc:chgData name="SAKAI,KAZUHIRO (Agilent JPN)" userId="8a9380ee-3a14-4eb8-afda-60e56e2fa589" providerId="ADAL" clId="{39D27CF5-4D09-4DBB-8B42-CAF2D32C0361}" dt="2020-10-13T08:00:09.583" v="12" actId="2696"/>
        <pc:sldMkLst>
          <pc:docMk/>
          <pc:sldMk cId="766493328" sldId="256"/>
        </pc:sldMkLst>
      </pc:sldChg>
      <pc:sldChg chg="del">
        <pc:chgData name="SAKAI,KAZUHIRO (Agilent JPN)" userId="8a9380ee-3a14-4eb8-afda-60e56e2fa589" providerId="ADAL" clId="{39D27CF5-4D09-4DBB-8B42-CAF2D32C0361}" dt="2020-10-13T08:00:03.365" v="9" actId="2696"/>
        <pc:sldMkLst>
          <pc:docMk/>
          <pc:sldMk cId="2317862263" sldId="257"/>
        </pc:sldMkLst>
      </pc:sldChg>
      <pc:sldChg chg="del">
        <pc:chgData name="SAKAI,KAZUHIRO (Agilent JPN)" userId="8a9380ee-3a14-4eb8-afda-60e56e2fa589" providerId="ADAL" clId="{39D27CF5-4D09-4DBB-8B42-CAF2D32C0361}" dt="2020-10-13T08:00:03.169" v="0" actId="2696"/>
        <pc:sldMkLst>
          <pc:docMk/>
          <pc:sldMk cId="4254117599" sldId="260"/>
        </pc:sldMkLst>
      </pc:sldChg>
      <pc:sldChg chg="del">
        <pc:chgData name="SAKAI,KAZUHIRO (Agilent JPN)" userId="8a9380ee-3a14-4eb8-afda-60e56e2fa589" providerId="ADAL" clId="{39D27CF5-4D09-4DBB-8B42-CAF2D32C0361}" dt="2020-10-13T08:00:03.346" v="7" actId="2696"/>
        <pc:sldMkLst>
          <pc:docMk/>
          <pc:sldMk cId="292297893" sldId="269"/>
        </pc:sldMkLst>
      </pc:sldChg>
      <pc:sldChg chg="del">
        <pc:chgData name="SAKAI,KAZUHIRO (Agilent JPN)" userId="8a9380ee-3a14-4eb8-afda-60e56e2fa589" providerId="ADAL" clId="{39D27CF5-4D09-4DBB-8B42-CAF2D32C0361}" dt="2020-10-13T08:00:03.282" v="5" actId="2696"/>
        <pc:sldMkLst>
          <pc:docMk/>
          <pc:sldMk cId="1087985342" sldId="325"/>
        </pc:sldMkLst>
      </pc:sldChg>
      <pc:sldChg chg="del">
        <pc:chgData name="SAKAI,KAZUHIRO (Agilent JPN)" userId="8a9380ee-3a14-4eb8-afda-60e56e2fa589" providerId="ADAL" clId="{39D27CF5-4D09-4DBB-8B42-CAF2D32C0361}" dt="2020-10-13T08:00:03.237" v="4" actId="2696"/>
        <pc:sldMkLst>
          <pc:docMk/>
          <pc:sldMk cId="4240801149" sldId="1228"/>
        </pc:sldMkLst>
      </pc:sldChg>
      <pc:sldChg chg="del">
        <pc:chgData name="SAKAI,KAZUHIRO (Agilent JPN)" userId="8a9380ee-3a14-4eb8-afda-60e56e2fa589" providerId="ADAL" clId="{39D27CF5-4D09-4DBB-8B42-CAF2D32C0361}" dt="2020-10-13T08:00:03.211" v="3" actId="2696"/>
        <pc:sldMkLst>
          <pc:docMk/>
          <pc:sldMk cId="2654094191" sldId="1229"/>
        </pc:sldMkLst>
      </pc:sldChg>
      <pc:sldChg chg="del">
        <pc:chgData name="SAKAI,KAZUHIRO (Agilent JPN)" userId="8a9380ee-3a14-4eb8-afda-60e56e2fa589" providerId="ADAL" clId="{39D27CF5-4D09-4DBB-8B42-CAF2D32C0361}" dt="2020-10-13T08:00:03.179" v="1" actId="2696"/>
        <pc:sldMkLst>
          <pc:docMk/>
          <pc:sldMk cId="567104943" sldId="1230"/>
        </pc:sldMkLst>
      </pc:sldChg>
      <pc:sldChg chg="addSp delSp modSp ord">
        <pc:chgData name="SAKAI,KAZUHIRO (Agilent JPN)" userId="8a9380ee-3a14-4eb8-afda-60e56e2fa589" providerId="ADAL" clId="{39D27CF5-4D09-4DBB-8B42-CAF2D32C0361}" dt="2020-10-15T01:55:13.143" v="114" actId="20577"/>
        <pc:sldMkLst>
          <pc:docMk/>
          <pc:sldMk cId="250507517" sldId="1231"/>
        </pc:sldMkLst>
        <pc:spChg chg="mod">
          <ac:chgData name="SAKAI,KAZUHIRO (Agilent JPN)" userId="8a9380ee-3a14-4eb8-afda-60e56e2fa589" providerId="ADAL" clId="{39D27CF5-4D09-4DBB-8B42-CAF2D32C0361}" dt="2020-10-13T08:02:11.762" v="42" actId="1076"/>
          <ac:spMkLst>
            <pc:docMk/>
            <pc:sldMk cId="250507517" sldId="1231"/>
            <ac:spMk id="2" creationId="{9B198818-E488-4C62-AB60-C27EB47B24DB}"/>
          </ac:spMkLst>
        </pc:spChg>
        <pc:spChg chg="add del mod">
          <ac:chgData name="SAKAI,KAZUHIRO (Agilent JPN)" userId="8a9380ee-3a14-4eb8-afda-60e56e2fa589" providerId="ADAL" clId="{39D27CF5-4D09-4DBB-8B42-CAF2D32C0361}" dt="2020-10-14T23:37:21.223" v="56" actId="478"/>
          <ac:spMkLst>
            <pc:docMk/>
            <pc:sldMk cId="250507517" sldId="1231"/>
            <ac:spMk id="3" creationId="{53563242-EF97-4B53-B0F5-1F5099D9D2A7}"/>
          </ac:spMkLst>
        </pc:spChg>
        <pc:spChg chg="mod">
          <ac:chgData name="SAKAI,KAZUHIRO (Agilent JPN)" userId="8a9380ee-3a14-4eb8-afda-60e56e2fa589" providerId="ADAL" clId="{39D27CF5-4D09-4DBB-8B42-CAF2D32C0361}" dt="2020-10-13T08:02:22.940" v="53" actId="1035"/>
          <ac:spMkLst>
            <pc:docMk/>
            <pc:sldMk cId="250507517" sldId="1231"/>
            <ac:spMk id="5" creationId="{5EF622BF-9DAC-4DA1-9E24-05C23513E4AD}"/>
          </ac:spMkLst>
        </pc:spChg>
        <pc:spChg chg="mod">
          <ac:chgData name="SAKAI,KAZUHIRO (Agilent JPN)" userId="8a9380ee-3a14-4eb8-afda-60e56e2fa589" providerId="ADAL" clId="{39D27CF5-4D09-4DBB-8B42-CAF2D32C0361}" dt="2020-10-15T01:55:13.143" v="114" actId="20577"/>
          <ac:spMkLst>
            <pc:docMk/>
            <pc:sldMk cId="250507517" sldId="1231"/>
            <ac:spMk id="6" creationId="{6E1C2070-E2E8-43FB-B35A-9B85BD4C67AC}"/>
          </ac:spMkLst>
        </pc:spChg>
        <pc:spChg chg="mod">
          <ac:chgData name="SAKAI,KAZUHIRO (Agilent JPN)" userId="8a9380ee-3a14-4eb8-afda-60e56e2fa589" providerId="ADAL" clId="{39D27CF5-4D09-4DBB-8B42-CAF2D32C0361}" dt="2020-10-13T08:02:22.940" v="53" actId="1035"/>
          <ac:spMkLst>
            <pc:docMk/>
            <pc:sldMk cId="250507517" sldId="1231"/>
            <ac:spMk id="7" creationId="{4906249C-6CE8-49A1-8027-65F7EF93FED4}"/>
          </ac:spMkLst>
        </pc:spChg>
        <pc:spChg chg="add mod">
          <ac:chgData name="SAKAI,KAZUHIRO (Agilent JPN)" userId="8a9380ee-3a14-4eb8-afda-60e56e2fa589" providerId="ADAL" clId="{39D27CF5-4D09-4DBB-8B42-CAF2D32C0361}" dt="2020-10-14T23:42:22.384" v="107" actId="20577"/>
          <ac:spMkLst>
            <pc:docMk/>
            <pc:sldMk cId="250507517" sldId="1231"/>
            <ac:spMk id="8" creationId="{9B362C68-C376-4332-A004-E781F84EC125}"/>
          </ac:spMkLst>
        </pc:spChg>
        <pc:spChg chg="add mod">
          <ac:chgData name="SAKAI,KAZUHIRO (Agilent JPN)" userId="8a9380ee-3a14-4eb8-afda-60e56e2fa589" providerId="ADAL" clId="{39D27CF5-4D09-4DBB-8B42-CAF2D32C0361}" dt="2020-10-13T08:02:22.940" v="53" actId="1035"/>
          <ac:spMkLst>
            <pc:docMk/>
            <pc:sldMk cId="250507517" sldId="1231"/>
            <ac:spMk id="9" creationId="{6533E146-851E-48BF-AE6E-A7AF6D4B6FF4}"/>
          </ac:spMkLst>
        </pc:spChg>
        <pc:spChg chg="add mod">
          <ac:chgData name="SAKAI,KAZUHIRO (Agilent JPN)" userId="8a9380ee-3a14-4eb8-afda-60e56e2fa589" providerId="ADAL" clId="{39D27CF5-4D09-4DBB-8B42-CAF2D32C0361}" dt="2020-10-14T23:38:51.926" v="91" actId="1076"/>
          <ac:spMkLst>
            <pc:docMk/>
            <pc:sldMk cId="250507517" sldId="1231"/>
            <ac:spMk id="10" creationId="{D9875063-9D12-4FD8-AC34-82A38BD22A09}"/>
          </ac:spMkLst>
        </pc:spChg>
      </pc:sldChg>
      <pc:sldChg chg="delSp modSp add">
        <pc:chgData name="SAKAI,KAZUHIRO (Agilent JPN)" userId="8a9380ee-3a14-4eb8-afda-60e56e2fa589" providerId="ADAL" clId="{39D27CF5-4D09-4DBB-8B42-CAF2D32C0361}" dt="2020-10-13T08:02:29.752" v="54" actId="478"/>
        <pc:sldMkLst>
          <pc:docMk/>
          <pc:sldMk cId="704270395" sldId="1232"/>
        </pc:sldMkLst>
        <pc:spChg chg="del">
          <ac:chgData name="SAKAI,KAZUHIRO (Agilent JPN)" userId="8a9380ee-3a14-4eb8-afda-60e56e2fa589" providerId="ADAL" clId="{39D27CF5-4D09-4DBB-8B42-CAF2D32C0361}" dt="2020-10-13T08:02:29.752" v="54" actId="478"/>
          <ac:spMkLst>
            <pc:docMk/>
            <pc:sldMk cId="704270395" sldId="1232"/>
            <ac:spMk id="2" creationId="{7B87BF26-1DB2-43A1-AAEE-193D3882751A}"/>
          </ac:spMkLst>
        </pc:spChg>
        <pc:spChg chg="del mod">
          <ac:chgData name="SAKAI,KAZUHIRO (Agilent JPN)" userId="8a9380ee-3a14-4eb8-afda-60e56e2fa589" providerId="ADAL" clId="{39D27CF5-4D09-4DBB-8B42-CAF2D32C0361}" dt="2020-10-13T08:02:29.752" v="54" actId="478"/>
          <ac:spMkLst>
            <pc:docMk/>
            <pc:sldMk cId="704270395" sldId="1232"/>
            <ac:spMk id="3" creationId="{4BDA4287-5F05-4A9E-AF13-E1535851B6BB}"/>
          </ac:spMkLst>
        </pc:spChg>
        <pc:spChg chg="del">
          <ac:chgData name="SAKAI,KAZUHIRO (Agilent JPN)" userId="8a9380ee-3a14-4eb8-afda-60e56e2fa589" providerId="ADAL" clId="{39D27CF5-4D09-4DBB-8B42-CAF2D32C0361}" dt="2020-10-13T08:02:29.752" v="54" actId="478"/>
          <ac:spMkLst>
            <pc:docMk/>
            <pc:sldMk cId="704270395" sldId="1232"/>
            <ac:spMk id="4" creationId="{8A0FCAA1-7E73-4991-955E-20E3FA8B9844}"/>
          </ac:spMkLst>
        </pc:spChg>
      </pc:sldChg>
      <pc:sldChg chg="del">
        <pc:chgData name="SAKAI,KAZUHIRO (Agilent JPN)" userId="8a9380ee-3a14-4eb8-afda-60e56e2fa589" providerId="ADAL" clId="{39D27CF5-4D09-4DBB-8B42-CAF2D32C0361}" dt="2020-10-13T08:00:03.187" v="2" actId="2696"/>
        <pc:sldMkLst>
          <pc:docMk/>
          <pc:sldMk cId="1209461972" sldId="1232"/>
        </pc:sldMkLst>
      </pc:sldChg>
      <pc:sldMasterChg chg="delSldLayout">
        <pc:chgData name="SAKAI,KAZUHIRO (Agilent JPN)" userId="8a9380ee-3a14-4eb8-afda-60e56e2fa589" providerId="ADAL" clId="{39D27CF5-4D09-4DBB-8B42-CAF2D32C0361}" dt="2020-10-13T08:00:03.367" v="10" actId="2696"/>
        <pc:sldMasterMkLst>
          <pc:docMk/>
          <pc:sldMasterMk cId="116155308" sldId="2147483682"/>
        </pc:sldMasterMkLst>
        <pc:sldLayoutChg chg="del">
          <pc:chgData name="SAKAI,KAZUHIRO (Agilent JPN)" userId="8a9380ee-3a14-4eb8-afda-60e56e2fa589" providerId="ADAL" clId="{39D27CF5-4D09-4DBB-8B42-CAF2D32C0361}" dt="2020-10-13T08:00:03.367" v="10" actId="2696"/>
          <pc:sldLayoutMkLst>
            <pc:docMk/>
            <pc:sldMasterMk cId="116155308" sldId="2147483682"/>
            <pc:sldLayoutMk cId="728788512" sldId="2147483703"/>
          </pc:sldLayoutMkLst>
        </pc:sldLayoutChg>
        <pc:sldLayoutChg chg="del">
          <pc:chgData name="SAKAI,KAZUHIRO (Agilent JPN)" userId="8a9380ee-3a14-4eb8-afda-60e56e2fa589" providerId="ADAL" clId="{39D27CF5-4D09-4DBB-8B42-CAF2D32C0361}" dt="2020-10-13T08:00:03.348" v="8" actId="2696"/>
          <pc:sldLayoutMkLst>
            <pc:docMk/>
            <pc:sldMasterMk cId="116155308" sldId="2147483682"/>
            <pc:sldLayoutMk cId="2712778889" sldId="2147483704"/>
          </pc:sldLayoutMkLst>
        </pc:sldLayoutChg>
        <pc:sldLayoutChg chg="del">
          <pc:chgData name="SAKAI,KAZUHIRO (Agilent JPN)" userId="8a9380ee-3a14-4eb8-afda-60e56e2fa589" providerId="ADAL" clId="{39D27CF5-4D09-4DBB-8B42-CAF2D32C0361}" dt="2020-10-13T08:00:03.284" v="6" actId="2696"/>
          <pc:sldLayoutMkLst>
            <pc:docMk/>
            <pc:sldMasterMk cId="116155308" sldId="2147483682"/>
            <pc:sldLayoutMk cId="2010090011" sldId="2147483705"/>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https://agilent-my.sharepoint.com/personal/kazuhiro_sakai_agilent_com/Documents/&#23455;&#39443;/&#12450;&#12503;&#12522;&#12465;&#12540;&#12471;&#12519;&#12531;&#38283;&#30330;/Semicon/M%20lens/hot%20with%20m%20lens%20%20vs%20NexION5000/O%20new%20data%20for%20UPW%20analysis%20using%20m%20le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agilent-my.sharepoint.com/personal/kazuhiro_sakai_agilent_com/Documents/&#23455;&#39443;/&#12450;&#12503;&#12522;&#12465;&#12540;&#12471;&#12519;&#12531;&#38283;&#30330;/Semicon/M%20lens/hot%20with%20m%20lens%20%20vs%20NexION5000/O%20new%20data%20for%20UPW%20analysis%20using%20m%20le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68923378146858E-2"/>
          <c:y val="0.10924415193812669"/>
          <c:w val="0.90254811898512688"/>
          <c:h val="0.71603004983025909"/>
        </c:manualLayout>
      </c:layout>
      <c:barChart>
        <c:barDir val="col"/>
        <c:grouping val="clustered"/>
        <c:varyColors val="0"/>
        <c:ser>
          <c:idx val="0"/>
          <c:order val="0"/>
          <c:tx>
            <c:v>8900</c:v>
          </c:tx>
          <c:spPr>
            <a:solidFill>
              <a:srgbClr val="00B0F0"/>
            </a:solidFill>
            <a:ln>
              <a:solidFill>
                <a:srgbClr val="00B0F0"/>
              </a:solidFill>
            </a:ln>
          </c:spPr>
          <c:invertIfNegative val="0"/>
          <c:cat>
            <c:strRef>
              <c:f>[1]summary!$T$4:$T$30</c:f>
              <c:strCache>
                <c:ptCount val="26"/>
                <c:pt idx="0">
                  <c:v>Li</c:v>
                </c:pt>
                <c:pt idx="1">
                  <c:v>B</c:v>
                </c:pt>
                <c:pt idx="2">
                  <c:v>Na</c:v>
                </c:pt>
                <c:pt idx="3">
                  <c:v>Mg</c:v>
                </c:pt>
                <c:pt idx="4">
                  <c:v>Al</c:v>
                </c:pt>
                <c:pt idx="5">
                  <c:v>K</c:v>
                </c:pt>
                <c:pt idx="6">
                  <c:v>Ca</c:v>
                </c:pt>
                <c:pt idx="7">
                  <c:v>Ti</c:v>
                </c:pt>
                <c:pt idx="8">
                  <c:v>V</c:v>
                </c:pt>
                <c:pt idx="9">
                  <c:v>Cr</c:v>
                </c:pt>
                <c:pt idx="10">
                  <c:v>Mn</c:v>
                </c:pt>
                <c:pt idx="11">
                  <c:v>Fe</c:v>
                </c:pt>
                <c:pt idx="12">
                  <c:v>Co</c:v>
                </c:pt>
                <c:pt idx="13">
                  <c:v>Ni</c:v>
                </c:pt>
                <c:pt idx="14">
                  <c:v>Cu</c:v>
                </c:pt>
                <c:pt idx="15">
                  <c:v>Zn</c:v>
                </c:pt>
                <c:pt idx="16">
                  <c:v>As</c:v>
                </c:pt>
                <c:pt idx="17">
                  <c:v>Sr</c:v>
                </c:pt>
                <c:pt idx="18">
                  <c:v>Mo</c:v>
                </c:pt>
                <c:pt idx="19">
                  <c:v>Cd</c:v>
                </c:pt>
                <c:pt idx="20">
                  <c:v>Sn</c:v>
                </c:pt>
                <c:pt idx="21">
                  <c:v>Sb</c:v>
                </c:pt>
                <c:pt idx="22">
                  <c:v>Ba</c:v>
                </c:pt>
                <c:pt idx="23">
                  <c:v>W</c:v>
                </c:pt>
                <c:pt idx="24">
                  <c:v>Pt</c:v>
                </c:pt>
                <c:pt idx="25">
                  <c:v>Pb</c:v>
                </c:pt>
              </c:strCache>
              <c:extLst/>
            </c:strRef>
          </c:cat>
          <c:val>
            <c:numRef>
              <c:f>'3 tune  migrate data'!$J$3:$J$29</c:f>
              <c:numCache>
                <c:formatCode>0.00</c:formatCode>
                <c:ptCount val="26"/>
                <c:pt idx="0">
                  <c:v>0</c:v>
                </c:pt>
                <c:pt idx="1">
                  <c:v>1.1050775741735599</c:v>
                </c:pt>
                <c:pt idx="2">
                  <c:v>0.233341087421649</c:v>
                </c:pt>
                <c:pt idx="3">
                  <c:v>1.64470793453869E-2</c:v>
                </c:pt>
                <c:pt idx="4">
                  <c:v>6.3484647680069201E-2</c:v>
                </c:pt>
                <c:pt idx="5">
                  <c:v>0.13014551275525399</c:v>
                </c:pt>
                <c:pt idx="6">
                  <c:v>0.37982214861189201</c:v>
                </c:pt>
                <c:pt idx="7">
                  <c:v>0</c:v>
                </c:pt>
                <c:pt idx="8">
                  <c:v>7.42113408024865E-3</c:v>
                </c:pt>
                <c:pt idx="9">
                  <c:v>0.38189178227704301</c:v>
                </c:pt>
                <c:pt idx="10">
                  <c:v>8.6135891432585196E-2</c:v>
                </c:pt>
                <c:pt idx="11">
                  <c:v>0.36376819073780098</c:v>
                </c:pt>
                <c:pt idx="12">
                  <c:v>1.4248175730629699E-2</c:v>
                </c:pt>
                <c:pt idx="13">
                  <c:v>7.4540446343245803E-2</c:v>
                </c:pt>
                <c:pt idx="14">
                  <c:v>0.24475681091245199</c:v>
                </c:pt>
                <c:pt idx="15">
                  <c:v>6.0868057649400002E-2</c:v>
                </c:pt>
                <c:pt idx="16">
                  <c:v>2.37859719354514E-2</c:v>
                </c:pt>
                <c:pt idx="17">
                  <c:v>1.56966699176214E-3</c:v>
                </c:pt>
                <c:pt idx="18">
                  <c:v>6.8014092519970096E-3</c:v>
                </c:pt>
                <c:pt idx="19">
                  <c:v>3.9388480707522201E-3</c:v>
                </c:pt>
                <c:pt idx="20">
                  <c:v>3.1718025509377502E-2</c:v>
                </c:pt>
                <c:pt idx="21">
                  <c:v>5.0734698116608598E-3</c:v>
                </c:pt>
                <c:pt idx="22">
                  <c:v>2.9594516820768998E-3</c:v>
                </c:pt>
                <c:pt idx="23">
                  <c:v>0.30047810934871</c:v>
                </c:pt>
                <c:pt idx="24">
                  <c:v>0.40183463887836102</c:v>
                </c:pt>
                <c:pt idx="25">
                  <c:v>4.8660463316307903E-3</c:v>
                </c:pt>
              </c:numCache>
              <c:extLst/>
            </c:numRef>
          </c:val>
          <c:extLst>
            <c:ext xmlns:c16="http://schemas.microsoft.com/office/drawing/2014/chart" uri="{C3380CC4-5D6E-409C-BE32-E72D297353CC}">
              <c16:uniqueId val="{00000000-18A8-4D90-980C-4F6AA5E6F750}"/>
            </c:ext>
          </c:extLst>
        </c:ser>
        <c:dLbls>
          <c:showLegendKey val="0"/>
          <c:showVal val="0"/>
          <c:showCatName val="0"/>
          <c:showSerName val="0"/>
          <c:showPercent val="0"/>
          <c:showBubbleSize val="0"/>
        </c:dLbls>
        <c:gapWidth val="219"/>
        <c:overlap val="-27"/>
        <c:axId val="1000821296"/>
        <c:axId val="1000822936"/>
      </c:barChart>
      <c:catAx>
        <c:axId val="1000821296"/>
        <c:scaling>
          <c:orientation val="minMax"/>
        </c:scaling>
        <c:delete val="0"/>
        <c:axPos val="b"/>
        <c:numFmt formatCode="General" sourceLinked="1"/>
        <c:majorTickMark val="none"/>
        <c:minorTickMark val="none"/>
        <c:tickLblPos val="nextTo"/>
        <c:txPr>
          <a:bodyPr/>
          <a:lstStyle/>
          <a:p>
            <a:pPr>
              <a:defRPr lang="ja-JP" sz="1800"/>
            </a:pPr>
            <a:endParaRPr lang="ja-JP"/>
          </a:p>
        </c:txPr>
        <c:crossAx val="1000822936"/>
        <c:crosses val="autoZero"/>
        <c:auto val="1"/>
        <c:lblAlgn val="ctr"/>
        <c:lblOffset val="100"/>
        <c:noMultiLvlLbl val="0"/>
      </c:catAx>
      <c:valAx>
        <c:axId val="1000822936"/>
        <c:scaling>
          <c:orientation val="minMax"/>
          <c:max val="1.5"/>
        </c:scaling>
        <c:delete val="0"/>
        <c:axPos val="l"/>
        <c:majorGridlines/>
        <c:title>
          <c:tx>
            <c:rich>
              <a:bodyPr/>
              <a:lstStyle/>
              <a:p>
                <a:pPr>
                  <a:defRPr lang="ja-JP" sz="1800"/>
                </a:pPr>
                <a:r>
                  <a:rPr lang="en-US" altLang="ja-JP" sz="1800"/>
                  <a:t>BEC (ppt)</a:t>
                </a:r>
                <a:endParaRPr lang="ja-JP" altLang="en-US" sz="1800"/>
              </a:p>
            </c:rich>
          </c:tx>
          <c:overlay val="0"/>
        </c:title>
        <c:numFmt formatCode="0.0" sourceLinked="0"/>
        <c:majorTickMark val="none"/>
        <c:minorTickMark val="none"/>
        <c:tickLblPos val="nextTo"/>
        <c:txPr>
          <a:bodyPr/>
          <a:lstStyle/>
          <a:p>
            <a:pPr>
              <a:defRPr lang="ja-JP" sz="1800"/>
            </a:pPr>
            <a:endParaRPr lang="ja-JP"/>
          </a:p>
        </c:txPr>
        <c:crossAx val="1000821296"/>
        <c:crosses val="autoZero"/>
        <c:crossBetween val="between"/>
        <c:majorUnit val="0.5"/>
      </c:valAx>
    </c:plotArea>
    <c:plotVisOnly val="1"/>
    <c:dispBlanksAs val="gap"/>
    <c:extLst>
      <c:ext xmlns:c16r3="http://schemas.microsoft.com/office/drawing/2017/03/chart" uri="{56B9EC1D-385E-4148-901F-78D8002777C0}">
        <c16r3:dataDisplayOptions16>
          <c16r3:dispNaAsBlank val="1"/>
        </c16r3:dataDisplayOptions16>
      </c:ext>
    </c:extLst>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79114551735062E-2"/>
          <c:y val="6.093221751543388E-2"/>
          <c:w val="0.90684129277313408"/>
          <c:h val="0.76643731557352179"/>
        </c:manualLayout>
      </c:layout>
      <c:barChart>
        <c:barDir val="col"/>
        <c:grouping val="clustered"/>
        <c:varyColors val="0"/>
        <c:ser>
          <c:idx val="0"/>
          <c:order val="0"/>
          <c:tx>
            <c:v>8900</c:v>
          </c:tx>
          <c:spPr>
            <a:solidFill>
              <a:srgbClr val="00B0F0"/>
            </a:solidFill>
            <a:ln>
              <a:solidFill>
                <a:srgbClr val="00B0F0"/>
              </a:solidFill>
            </a:ln>
          </c:spPr>
          <c:invertIfNegative val="0"/>
          <c:cat>
            <c:strRef>
              <c:f>[1]summary!$T$4:$T$30</c:f>
              <c:strCache>
                <c:ptCount val="26"/>
                <c:pt idx="0">
                  <c:v>Li</c:v>
                </c:pt>
                <c:pt idx="1">
                  <c:v>B</c:v>
                </c:pt>
                <c:pt idx="2">
                  <c:v>Na</c:v>
                </c:pt>
                <c:pt idx="3">
                  <c:v>Mg</c:v>
                </c:pt>
                <c:pt idx="4">
                  <c:v>Al</c:v>
                </c:pt>
                <c:pt idx="5">
                  <c:v>K</c:v>
                </c:pt>
                <c:pt idx="6">
                  <c:v>Ca</c:v>
                </c:pt>
                <c:pt idx="7">
                  <c:v>Ti</c:v>
                </c:pt>
                <c:pt idx="8">
                  <c:v>V</c:v>
                </c:pt>
                <c:pt idx="9">
                  <c:v>Cr</c:v>
                </c:pt>
                <c:pt idx="10">
                  <c:v>Mn</c:v>
                </c:pt>
                <c:pt idx="11">
                  <c:v>Fe</c:v>
                </c:pt>
                <c:pt idx="12">
                  <c:v>Co</c:v>
                </c:pt>
                <c:pt idx="13">
                  <c:v>Ni</c:v>
                </c:pt>
                <c:pt idx="14">
                  <c:v>Cu</c:v>
                </c:pt>
                <c:pt idx="15">
                  <c:v>Zn</c:v>
                </c:pt>
                <c:pt idx="16">
                  <c:v>As</c:v>
                </c:pt>
                <c:pt idx="17">
                  <c:v>Sr</c:v>
                </c:pt>
                <c:pt idx="18">
                  <c:v>Mo</c:v>
                </c:pt>
                <c:pt idx="19">
                  <c:v>Cd</c:v>
                </c:pt>
                <c:pt idx="20">
                  <c:v>Sn</c:v>
                </c:pt>
                <c:pt idx="21">
                  <c:v>Sb</c:v>
                </c:pt>
                <c:pt idx="22">
                  <c:v>Ba</c:v>
                </c:pt>
                <c:pt idx="23">
                  <c:v>W</c:v>
                </c:pt>
                <c:pt idx="24">
                  <c:v>Pt</c:v>
                </c:pt>
                <c:pt idx="25">
                  <c:v>Pb</c:v>
                </c:pt>
              </c:strCache>
              <c:extLst/>
            </c:strRef>
          </c:cat>
          <c:val>
            <c:numRef>
              <c:f>'3 tune  migrate data'!$I$3:$I$29</c:f>
              <c:numCache>
                <c:formatCode>0.00</c:formatCode>
                <c:ptCount val="26"/>
                <c:pt idx="0">
                  <c:v>0</c:v>
                </c:pt>
                <c:pt idx="1">
                  <c:v>1.17932483323904</c:v>
                </c:pt>
                <c:pt idx="2">
                  <c:v>0.26222512596672498</c:v>
                </c:pt>
                <c:pt idx="3">
                  <c:v>4.8651116803139299E-2</c:v>
                </c:pt>
                <c:pt idx="4">
                  <c:v>0.10814336289738501</c:v>
                </c:pt>
                <c:pt idx="5">
                  <c:v>0.11751035007538101</c:v>
                </c:pt>
                <c:pt idx="6">
                  <c:v>0.17435090951101401</c:v>
                </c:pt>
                <c:pt idx="7">
                  <c:v>0</c:v>
                </c:pt>
                <c:pt idx="8">
                  <c:v>3.8916755434109197E-2</c:v>
                </c:pt>
                <c:pt idx="9">
                  <c:v>0.243631760583958</c:v>
                </c:pt>
                <c:pt idx="10">
                  <c:v>8.1245296375139497E-2</c:v>
                </c:pt>
                <c:pt idx="11">
                  <c:v>0.23025134784415599</c:v>
                </c:pt>
                <c:pt idx="12">
                  <c:v>5.33117919705638E-2</c:v>
                </c:pt>
                <c:pt idx="13">
                  <c:v>0.14161640132591</c:v>
                </c:pt>
                <c:pt idx="14">
                  <c:v>0.21679713593958999</c:v>
                </c:pt>
                <c:pt idx="15">
                  <c:v>0.15330403420527899</c:v>
                </c:pt>
                <c:pt idx="16">
                  <c:v>0.22565354303061</c:v>
                </c:pt>
                <c:pt idx="17">
                  <c:v>9.9274457239062492E-3</c:v>
                </c:pt>
                <c:pt idx="18">
                  <c:v>4.3015889070505402E-2</c:v>
                </c:pt>
                <c:pt idx="19">
                  <c:v>3.7367193782811101E-2</c:v>
                </c:pt>
                <c:pt idx="20">
                  <c:v>0.122843384572401</c:v>
                </c:pt>
                <c:pt idx="21">
                  <c:v>4.8131160734861497E-2</c:v>
                </c:pt>
                <c:pt idx="22">
                  <c:v>2.80758238217385E-2</c:v>
                </c:pt>
                <c:pt idx="23">
                  <c:v>0.201270019933116</c:v>
                </c:pt>
                <c:pt idx="24">
                  <c:v>0.20339278019069201</c:v>
                </c:pt>
                <c:pt idx="25">
                  <c:v>4.6163368823580998E-2</c:v>
                </c:pt>
              </c:numCache>
              <c:extLst/>
            </c:numRef>
          </c:val>
          <c:extLst>
            <c:ext xmlns:c16="http://schemas.microsoft.com/office/drawing/2014/chart" uri="{C3380CC4-5D6E-409C-BE32-E72D297353CC}">
              <c16:uniqueId val="{00000000-AB50-46EB-85FB-66FAE6458EA9}"/>
            </c:ext>
          </c:extLst>
        </c:ser>
        <c:dLbls>
          <c:showLegendKey val="0"/>
          <c:showVal val="0"/>
          <c:showCatName val="0"/>
          <c:showSerName val="0"/>
          <c:showPercent val="0"/>
          <c:showBubbleSize val="0"/>
        </c:dLbls>
        <c:gapWidth val="219"/>
        <c:overlap val="-27"/>
        <c:axId val="1064827072"/>
        <c:axId val="1064817888"/>
      </c:barChart>
      <c:catAx>
        <c:axId val="1064827072"/>
        <c:scaling>
          <c:orientation val="minMax"/>
        </c:scaling>
        <c:delete val="0"/>
        <c:axPos val="b"/>
        <c:numFmt formatCode="General" sourceLinked="1"/>
        <c:majorTickMark val="none"/>
        <c:minorTickMark val="none"/>
        <c:tickLblPos val="nextTo"/>
        <c:txPr>
          <a:bodyPr/>
          <a:lstStyle/>
          <a:p>
            <a:pPr>
              <a:defRPr lang="ja-JP" sz="1800"/>
            </a:pPr>
            <a:endParaRPr lang="ja-JP"/>
          </a:p>
        </c:txPr>
        <c:crossAx val="1064817888"/>
        <c:crosses val="autoZero"/>
        <c:auto val="1"/>
        <c:lblAlgn val="ctr"/>
        <c:lblOffset val="100"/>
        <c:noMultiLvlLbl val="0"/>
      </c:catAx>
      <c:valAx>
        <c:axId val="1064817888"/>
        <c:scaling>
          <c:orientation val="minMax"/>
        </c:scaling>
        <c:delete val="0"/>
        <c:axPos val="l"/>
        <c:majorGridlines/>
        <c:title>
          <c:tx>
            <c:rich>
              <a:bodyPr/>
              <a:lstStyle/>
              <a:p>
                <a:pPr>
                  <a:defRPr lang="ja-JP" sz="1800"/>
                </a:pPr>
                <a:r>
                  <a:rPr lang="en-US" sz="1800"/>
                  <a:t>D.L. (ppt)</a:t>
                </a:r>
                <a:endParaRPr lang="ja-JP" sz="1800"/>
              </a:p>
            </c:rich>
          </c:tx>
          <c:overlay val="0"/>
        </c:title>
        <c:numFmt formatCode="0.0" sourceLinked="0"/>
        <c:majorTickMark val="none"/>
        <c:minorTickMark val="none"/>
        <c:tickLblPos val="nextTo"/>
        <c:txPr>
          <a:bodyPr/>
          <a:lstStyle/>
          <a:p>
            <a:pPr>
              <a:defRPr lang="ja-JP" sz="1800"/>
            </a:pPr>
            <a:endParaRPr lang="ja-JP"/>
          </a:p>
        </c:txPr>
        <c:crossAx val="1064827072"/>
        <c:crosses val="autoZero"/>
        <c:crossBetween val="between"/>
        <c:majorUnit val="0.5"/>
      </c:valAx>
    </c:plotArea>
    <c:plotVisOnly val="1"/>
    <c:dispBlanksAs val="gap"/>
    <c:extLst>
      <c:ext xmlns:c16r3="http://schemas.microsoft.com/office/drawing/2017/03/chart" uri="{56B9EC1D-385E-4148-901F-78D8002777C0}">
        <c16r3:dataDisplayOptions16>
          <c16r3:dispNaAsBlank val="1"/>
        </c16r3:dataDisplayOptions16>
      </c:ext>
    </c:extLst>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E4F0EE0B-F266-4B18-9233-24B90A3C72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4C0899F8-2BDC-47FF-87A8-FF06B184C9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84C10A-621C-43E3-9800-DD8978011C8C}" type="datetimeFigureOut">
              <a:rPr kumimoji="1" lang="ja-JP" altLang="en-US" smtClean="0"/>
              <a:t>2021/6/28</a:t>
            </a:fld>
            <a:endParaRPr kumimoji="1" lang="ja-JP" altLang="en-US"/>
          </a:p>
        </p:txBody>
      </p:sp>
      <p:sp>
        <p:nvSpPr>
          <p:cNvPr id="4" name="フッター プレースホルダー 3">
            <a:extLst>
              <a:ext uri="{FF2B5EF4-FFF2-40B4-BE49-F238E27FC236}">
                <a16:creationId xmlns:a16="http://schemas.microsoft.com/office/drawing/2014/main" id="{EF5008C7-F086-4AA9-ADE5-349DADD45E4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49DD4F48-8A0C-466E-BE6F-00EAFA0A8E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56FE16-2158-49C7-87AD-D382A0A916E0}" type="slidenum">
              <a:rPr kumimoji="1" lang="ja-JP" altLang="en-US" smtClean="0"/>
              <a:t>‹#›</a:t>
            </a:fld>
            <a:endParaRPr kumimoji="1" lang="ja-JP" altLang="en-US"/>
          </a:p>
        </p:txBody>
      </p:sp>
    </p:spTree>
    <p:extLst>
      <p:ext uri="{BB962C8B-B14F-4D97-AF65-F5344CB8AC3E}">
        <p14:creationId xmlns:p14="http://schemas.microsoft.com/office/powerpoint/2010/main" val="3620013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6AB6A0-2ABB-4F0E-B07D-C028E13AEFD0}" type="datetimeFigureOut">
              <a:rPr kumimoji="1" lang="ja-JP" altLang="en-US" smtClean="0"/>
              <a:t>2021/6/28</a:t>
            </a:fld>
            <a:endParaRPr kumimoji="1" lang="ja-JP"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6639B-F6F9-46A0-8F9D-2461F85C330B}" type="slidenum">
              <a:rPr kumimoji="1" lang="ja-JP" altLang="en-US" smtClean="0"/>
              <a:t>‹#›</a:t>
            </a:fld>
            <a:endParaRPr kumimoji="1" lang="ja-JP" altLang="en-US"/>
          </a:p>
        </p:txBody>
      </p:sp>
    </p:spTree>
    <p:extLst>
      <p:ext uri="{BB962C8B-B14F-4D97-AF65-F5344CB8AC3E}">
        <p14:creationId xmlns:p14="http://schemas.microsoft.com/office/powerpoint/2010/main" val="7006343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71488" y="946150"/>
            <a:ext cx="4033837" cy="2268538"/>
          </a:xfrm>
        </p:spPr>
      </p:sp>
      <p:sp>
        <p:nvSpPr>
          <p:cNvPr id="3" name="ノート プレースホルダー 2"/>
          <p:cNvSpPr>
            <a:spLocks noGrp="1"/>
          </p:cNvSpPr>
          <p:nvPr>
            <p:ph type="body" idx="1"/>
          </p:nvPr>
        </p:nvSpPr>
        <p:spPr/>
        <p:txBody>
          <a:bodyPr/>
          <a:lstStyle/>
          <a:p>
            <a:endParaRPr kumimoji="1" lang="en-US" altLang="ja-JP" sz="1400" dirty="0"/>
          </a:p>
        </p:txBody>
      </p:sp>
      <p:sp>
        <p:nvSpPr>
          <p:cNvPr id="4" name="ヘッダー プレースホルダー 3"/>
          <p:cNvSpPr>
            <a:spLocks noGrp="1"/>
          </p:cNvSpPr>
          <p:nvPr>
            <p:ph type="hdr" sz="quarter" idx="10"/>
          </p:nvPr>
        </p:nvSpPr>
        <p:spPr/>
        <p:txBody>
          <a:bodyPr/>
          <a:lstStyle/>
          <a:p>
            <a:r>
              <a:rPr lang="en-US"/>
              <a:t>Presentation Title</a:t>
            </a:r>
            <a:endParaRPr lang="en-US" dirty="0"/>
          </a:p>
        </p:txBody>
      </p:sp>
      <p:sp>
        <p:nvSpPr>
          <p:cNvPr id="5" name="日付プレースホルダー 4"/>
          <p:cNvSpPr>
            <a:spLocks noGrp="1"/>
          </p:cNvSpPr>
          <p:nvPr>
            <p:ph type="dt" idx="11"/>
          </p:nvPr>
        </p:nvSpPr>
        <p:spPr/>
        <p:txBody>
          <a:bodyPr/>
          <a:lstStyle/>
          <a:p>
            <a:fld id="{85E121B1-33B3-4DFA-AC19-D6B3C9518D67}" type="datetime1">
              <a:rPr lang="en-US" altLang="ja-JP" smtClean="0"/>
              <a:t>6/28/2021</a:t>
            </a:fld>
            <a:endParaRPr lang="en-US" dirty="0"/>
          </a:p>
        </p:txBody>
      </p:sp>
      <p:sp>
        <p:nvSpPr>
          <p:cNvPr id="6" name="フッター プレースホルダー 5"/>
          <p:cNvSpPr>
            <a:spLocks noGrp="1"/>
          </p:cNvSpPr>
          <p:nvPr>
            <p:ph type="ftr" sz="quarter" idx="12"/>
          </p:nvPr>
        </p:nvSpPr>
        <p:spPr/>
        <p:txBody>
          <a:bodyPr/>
          <a:lstStyle/>
          <a:p>
            <a:r>
              <a:rPr lang="en-US">
                <a:latin typeface="Arial" panose="020B0604020202020204" pitchFamily="34" charset="0"/>
              </a:rPr>
              <a:t>Confidentiality label</a:t>
            </a:r>
          </a:p>
          <a:p>
            <a:r>
              <a:rPr lang="en-US">
                <a:latin typeface="Arial" panose="020B0604020202020204" pitchFamily="34" charset="0"/>
              </a:rPr>
              <a:t>Regulatory statement (if applicable))</a:t>
            </a:r>
            <a:endParaRPr lang="en-US" dirty="0">
              <a:latin typeface="Arial" panose="020B0604020202020204" pitchFamily="34" charset="0"/>
            </a:endParaRPr>
          </a:p>
        </p:txBody>
      </p:sp>
      <p:sp>
        <p:nvSpPr>
          <p:cNvPr id="7" name="スライド番号プレースホルダー 6"/>
          <p:cNvSpPr>
            <a:spLocks noGrp="1"/>
          </p:cNvSpPr>
          <p:nvPr>
            <p:ph type="sldNum" sz="quarter" idx="13"/>
          </p:nvPr>
        </p:nvSpPr>
        <p:spPr/>
        <p:txBody>
          <a:bodyPr/>
          <a:lstStyle/>
          <a:p>
            <a:fld id="{57788AFD-C26B-478C-B2D8-3A933D69C95F}" type="slidenum">
              <a:rPr lang="en-US" smtClean="0"/>
              <a:pPr/>
              <a:t>1</a:t>
            </a:fld>
            <a:endParaRPr lang="en-US" dirty="0"/>
          </a:p>
        </p:txBody>
      </p:sp>
    </p:spTree>
    <p:extLst>
      <p:ext uri="{BB962C8B-B14F-4D97-AF65-F5344CB8AC3E}">
        <p14:creationId xmlns:p14="http://schemas.microsoft.com/office/powerpoint/2010/main" val="3756382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0" dirty="0">
                <a:solidFill>
                  <a:srgbClr val="0070C0"/>
                </a:solidFill>
              </a:rPr>
              <a:t>8 Tunes (hot plasma and cool plasma ) for UPW analysis     </a:t>
            </a:r>
          </a:p>
          <a:p>
            <a:r>
              <a:rPr kumimoji="1" lang="ja-JP" altLang="en-US" b="0" dirty="0">
                <a:solidFill>
                  <a:srgbClr val="0070C0"/>
                </a:solidFill>
              </a:rPr>
              <a:t>・　</a:t>
            </a:r>
            <a:r>
              <a:rPr kumimoji="1" lang="en-US" altLang="ja-JP" b="0" dirty="0">
                <a:solidFill>
                  <a:srgbClr val="0070C0"/>
                </a:solidFill>
              </a:rPr>
              <a:t>Complicated method, Poor</a:t>
            </a:r>
            <a:r>
              <a:rPr kumimoji="1" lang="ja-JP" altLang="en-US" b="0" dirty="0">
                <a:solidFill>
                  <a:srgbClr val="0070C0"/>
                </a:solidFill>
              </a:rPr>
              <a:t> </a:t>
            </a:r>
            <a:r>
              <a:rPr kumimoji="1" lang="en-US" altLang="ja-JP" b="0" dirty="0">
                <a:solidFill>
                  <a:srgbClr val="0070C0"/>
                </a:solidFill>
              </a:rPr>
              <a:t>sample throughput</a:t>
            </a:r>
          </a:p>
          <a:p>
            <a:r>
              <a:rPr kumimoji="1" lang="ja-JP" altLang="en-US" b="0" dirty="0">
                <a:solidFill>
                  <a:srgbClr val="0070C0"/>
                </a:solidFill>
              </a:rPr>
              <a:t>・  </a:t>
            </a:r>
            <a:r>
              <a:rPr kumimoji="1" lang="en-US" altLang="ja-JP" b="0" dirty="0">
                <a:solidFill>
                  <a:srgbClr val="0070C0"/>
                </a:solidFill>
              </a:rPr>
              <a:t>Hot Plasma is robust condition (don’t need low matrix samples such as UPW,H2O2,HNO3, HCl etc.)</a:t>
            </a:r>
            <a:endParaRPr kumimoji="1" lang="en-US" altLang="ja-JP" sz="1200" b="0" kern="1200" dirty="0">
              <a:solidFill>
                <a:schemeClr val="tx1"/>
              </a:solidFill>
              <a:effectLst/>
              <a:latin typeface="+mn-lt"/>
              <a:ea typeface="+mn-ea"/>
              <a:cs typeface="+mn-cs"/>
            </a:endParaRPr>
          </a:p>
          <a:p>
            <a:endParaRPr kumimoji="1" lang="en-US" altLang="ja-JP" sz="1200" b="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We tried to develop a simple method with Hot plasma for UPW analysis.</a:t>
            </a:r>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2</a:t>
            </a:fld>
            <a:endParaRPr kumimoji="1" lang="ja-JP" altLang="en-US"/>
          </a:p>
        </p:txBody>
      </p:sp>
    </p:spTree>
    <p:extLst>
      <p:ext uri="{BB962C8B-B14F-4D97-AF65-F5344CB8AC3E}">
        <p14:creationId xmlns:p14="http://schemas.microsoft.com/office/powerpoint/2010/main" val="3200252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What you see in this slide is the regulation about Ultra Pure Water analysis.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According to the ASTM regulation and SEMI standards, the spec required for ultrapure water is BEC is less than 1 ppt and D.L. is less than 0.5 ppt.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Regarding boron, BEC is lower than 50 ppt and D.L. is lower than 15 ppt.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Therefore, these values are the analytical values we must reach.</a:t>
            </a: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3</a:t>
            </a:fld>
            <a:endParaRPr kumimoji="1" lang="ja-JP" altLang="en-US"/>
          </a:p>
        </p:txBody>
      </p:sp>
    </p:spTree>
    <p:extLst>
      <p:ext uri="{BB962C8B-B14F-4D97-AF65-F5344CB8AC3E}">
        <p14:creationId xmlns:p14="http://schemas.microsoft.com/office/powerpoint/2010/main" val="1069107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1" dirty="0"/>
              <a:t>&lt;Point &gt;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1" dirty="0"/>
              <a:t>Regarding plasma temperature,  1600W is not always hot plasma conditions. </a:t>
            </a:r>
            <a:endParaRPr kumimoji="1" lang="en-US" altLang="ja-JP" dirty="0"/>
          </a:p>
          <a:p>
            <a:endParaRPr kumimoji="1" lang="en-US" altLang="ja-JP" dirty="0"/>
          </a:p>
          <a:p>
            <a:r>
              <a:rPr kumimoji="1" lang="en-US" altLang="ja-JP" dirty="0"/>
              <a:t>The plasma temperature is determined by the sampling depth, the carrier gas flow rate, and the make up gas flow rate in addition to the RF power. </a:t>
            </a:r>
          </a:p>
          <a:p>
            <a:r>
              <a:rPr kumimoji="1" lang="en-US" altLang="ja-JP" dirty="0"/>
              <a:t>It is important to check the plasma temperature indicator such as </a:t>
            </a:r>
            <a:r>
              <a:rPr kumimoji="1" lang="en-US" altLang="ja-JP" dirty="0" err="1"/>
              <a:t>CeO</a:t>
            </a:r>
            <a:r>
              <a:rPr kumimoji="1" lang="en-US" altLang="ja-JP" dirty="0"/>
              <a:t> ratio.</a:t>
            </a:r>
          </a:p>
          <a:p>
            <a:endParaRPr kumimoji="1" lang="en-US" altLang="ja-JP" dirty="0"/>
          </a:p>
          <a:p>
            <a:r>
              <a:rPr kumimoji="1" lang="en-US" altLang="ja-JP" dirty="0"/>
              <a:t>No-gas mode is a condition for measuring Na with low BEC, so sensitivity is sacrificed. </a:t>
            </a:r>
          </a:p>
          <a:p>
            <a:r>
              <a:rPr kumimoji="1" lang="en-US" altLang="ja-JP" dirty="0"/>
              <a:t>Since NH3 + H2 mode is used to measure K, Ca, and many other elements.</a:t>
            </a:r>
          </a:p>
          <a:p>
            <a:r>
              <a:rPr kumimoji="1" lang="en-US" altLang="ja-JP" dirty="0"/>
              <a:t>we tried to measure Pt with O2 mode. Fortunately, there are few elements that need to be measured in O2 mode, and there are no elements data changes significantly depending on tuning conditions. </a:t>
            </a:r>
          </a:p>
          <a:p>
            <a:r>
              <a:rPr kumimoji="1" lang="en-US" altLang="ja-JP" dirty="0"/>
              <a:t>Therefore, we searched for a condition that lowers the BEC of Pt with O2 mode. It can be said as a condition in which the sensitivity of Pt is almost high.</a:t>
            </a:r>
          </a:p>
          <a:p>
            <a:r>
              <a:rPr kumimoji="1" lang="en-US" altLang="ja-JP" dirty="0"/>
              <a:t>If you sacrifice sensitivity, D.L. will increase, so I searched for conditions that would make sensitivity as high as possible while checking BEC.</a:t>
            </a:r>
          </a:p>
          <a:p>
            <a:r>
              <a:rPr kumimoji="1" lang="en-US" altLang="ja-JP" dirty="0"/>
              <a:t>Therefore, by changing only the O2 mode, we aimed to have SEMI and ASTM regulation meet with 3 Tunes.</a:t>
            </a:r>
          </a:p>
          <a:p>
            <a:r>
              <a:rPr kumimoji="1" lang="en-US" altLang="ja-JP" dirty="0"/>
              <a:t>The next slide shows the results.</a:t>
            </a:r>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4</a:t>
            </a:fld>
            <a:endParaRPr kumimoji="1" lang="ja-JP" altLang="en-US"/>
          </a:p>
        </p:txBody>
      </p:sp>
    </p:spTree>
    <p:extLst>
      <p:ext uri="{BB962C8B-B14F-4D97-AF65-F5344CB8AC3E}">
        <p14:creationId xmlns:p14="http://schemas.microsoft.com/office/powerpoint/2010/main" val="3356535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Here is a summary about BEC.</a:t>
            </a:r>
          </a:p>
          <a:p>
            <a:r>
              <a:rPr kumimoji="1" lang="en-US" altLang="ja-JP" dirty="0"/>
              <a:t>As you can see from this figure, our data meets SEMI and ASTM regulations (&lt;1.0 ppt, B: 50 ppt). it’s about  (&lt;0.5ppt most of elements).</a:t>
            </a:r>
            <a:endParaRPr kumimoji="1" lang="ja-JP" altLang="en-US" dirty="0"/>
          </a:p>
          <a:p>
            <a:endParaRPr kumimoji="1" lang="en-US" altLang="ja-JP" dirty="0"/>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5</a:t>
            </a:fld>
            <a:endParaRPr kumimoji="1" lang="ja-JP" altLang="en-US"/>
          </a:p>
        </p:txBody>
      </p:sp>
    </p:spTree>
    <p:extLst>
      <p:ext uri="{BB962C8B-B14F-4D97-AF65-F5344CB8AC3E}">
        <p14:creationId xmlns:p14="http://schemas.microsoft.com/office/powerpoint/2010/main" val="209719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D.L. is shown on this 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As you can see from this figure, our data meets SEMI and ASTM regulations (&lt;0.5 ppt, B: 15 ppt). It’s about  (&lt;0.3 ppt most of elements).</a:t>
            </a:r>
            <a:endParaRPr kumimoji="1" lang="ja-JP" altLang="en-US" dirty="0"/>
          </a:p>
          <a:p>
            <a:endParaRPr kumimoji="1" lang="en-US"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6</a:t>
            </a:fld>
            <a:endParaRPr kumimoji="1" lang="ja-JP" altLang="en-US"/>
          </a:p>
        </p:txBody>
      </p:sp>
    </p:spTree>
    <p:extLst>
      <p:ext uri="{BB962C8B-B14F-4D97-AF65-F5344CB8AC3E}">
        <p14:creationId xmlns:p14="http://schemas.microsoft.com/office/powerpoint/2010/main" val="3235278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An example of a typical calibration curve is shown here. The calibration range is 5,10,20,40 ppt.  </a:t>
            </a:r>
          </a:p>
          <a:p>
            <a:endParaRPr kumimoji="1" lang="en-US"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*MSA (method of standard additions)</a:t>
            </a: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7</a:t>
            </a:fld>
            <a:endParaRPr kumimoji="1" lang="ja-JP" altLang="en-US"/>
          </a:p>
        </p:txBody>
      </p:sp>
    </p:spTree>
    <p:extLst>
      <p:ext uri="{BB962C8B-B14F-4D97-AF65-F5344CB8AC3E}">
        <p14:creationId xmlns:p14="http://schemas.microsoft.com/office/powerpoint/2010/main" val="707651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An example of the measurement result is shown here.</a:t>
            </a:r>
          </a:p>
          <a:p>
            <a:r>
              <a:rPr kumimoji="1" lang="en-US" altLang="ja-JP" sz="1200" kern="1200" dirty="0">
                <a:solidFill>
                  <a:schemeClr val="tx1"/>
                </a:solidFill>
                <a:effectLst/>
                <a:latin typeface="+mn-lt"/>
                <a:ea typeface="+mn-ea"/>
                <a:cs typeface="+mn-cs"/>
              </a:rPr>
              <a:t>Sensitivity, BEC, DL can be read from this table. The theoretical DL, which can be calculated from blank's CPS and sensitivity, is included in the table as “Theo DL”. </a:t>
            </a:r>
          </a:p>
          <a:p>
            <a:r>
              <a:rPr kumimoji="1" lang="en-US" altLang="ja-JP" sz="1200" kern="1200" dirty="0">
                <a:solidFill>
                  <a:schemeClr val="tx1"/>
                </a:solidFill>
                <a:effectLst/>
                <a:latin typeface="+mn-lt"/>
                <a:ea typeface="+mn-ea"/>
                <a:cs typeface="+mn-cs"/>
              </a:rPr>
              <a:t>If there is a large difference between Theo DL and the DL of the experimental results, it may not be possible to reproduce the DL at customer site.</a:t>
            </a:r>
          </a:p>
          <a:p>
            <a:r>
              <a:rPr kumimoji="1" lang="en-US" altLang="ja-JP" sz="1200" b="1" kern="1200" dirty="0">
                <a:solidFill>
                  <a:schemeClr val="tx1"/>
                </a:solidFill>
                <a:effectLst/>
                <a:latin typeface="+mn-lt"/>
                <a:ea typeface="+mn-ea"/>
                <a:cs typeface="+mn-cs"/>
              </a:rPr>
              <a:t>However, the result this time is about ± 40%, so the reproducibility is also reliable. </a:t>
            </a:r>
          </a:p>
          <a:p>
            <a:endParaRPr kumimoji="1" lang="en-US" altLang="ja-JP" sz="1200" kern="1200" dirty="0">
              <a:solidFill>
                <a:schemeClr val="tx1"/>
              </a:solidFill>
              <a:effectLst/>
              <a:latin typeface="+mn-lt"/>
              <a:ea typeface="+mn-ea"/>
              <a:cs typeface="+mn-cs"/>
            </a:endParaRPr>
          </a:p>
          <a:p>
            <a:endParaRPr kumimoji="1" lang="en-US"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Theoretical D.L. was calculated from the standard deviation of the blank CPS based on the square root of the Blank CPS.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measurement D.L. is shown in the purple box. The light blue box shows the theoretical D.L. and the red box shows the ratio between the measured and the theoretical value.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Looking at the numbers in the red frame, it can be seen </a:t>
            </a:r>
            <a:r>
              <a:rPr kumimoji="1" lang="en-US" altLang="ja-JP" sz="1200" b="1" kern="1200" dirty="0">
                <a:solidFill>
                  <a:schemeClr val="tx1"/>
                </a:solidFill>
                <a:effectLst/>
                <a:latin typeface="+mn-lt"/>
                <a:ea typeface="+mn-ea"/>
                <a:cs typeface="+mn-cs"/>
              </a:rPr>
              <a:t>the error is about ± 40 % (it’s not 0.5 or 0.3 (2-3 times )), it’s almost the same as the theoretical value.</a:t>
            </a:r>
            <a:endParaRPr kumimoji="1" lang="ja-JP" altLang="ja-JP" sz="1200" b="1"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8</a:t>
            </a:fld>
            <a:endParaRPr kumimoji="1" lang="ja-JP" altLang="en-US"/>
          </a:p>
        </p:txBody>
      </p:sp>
    </p:spTree>
    <p:extLst>
      <p:ext uri="{BB962C8B-B14F-4D97-AF65-F5344CB8AC3E}">
        <p14:creationId xmlns:p14="http://schemas.microsoft.com/office/powerpoint/2010/main" val="2712197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Here is the summary.</a:t>
            </a:r>
          </a:p>
          <a:p>
            <a:endParaRPr kumimoji="1" lang="en-US" altLang="ja-JP" dirty="0"/>
          </a:p>
          <a:p>
            <a:r>
              <a:rPr kumimoji="1" lang="en-US" altLang="ja-JP" dirty="0"/>
              <a:t>By using the simple method (3 tunes), we were able to collect data that meets ASTM and SEMI standards 8900 #200 standard configuration with m lens.</a:t>
            </a:r>
          </a:p>
          <a:p>
            <a:endParaRPr kumimoji="1" lang="en-US" altLang="ja-JP" dirty="0"/>
          </a:p>
          <a:p>
            <a:r>
              <a:rPr kumimoji="1" lang="en-US" altLang="ja-JP" dirty="0"/>
              <a:t>We were able to obtain the data using three simple tuning methods that used only true hot plasma conditions. (</a:t>
            </a:r>
            <a:r>
              <a:rPr kumimoji="1" lang="en-US" altLang="ja-JP" dirty="0" err="1"/>
              <a:t>CeO</a:t>
            </a:r>
            <a:r>
              <a:rPr kumimoji="1" lang="en-US" altLang="ja-JP" dirty="0"/>
              <a:t> /Ce = 2%)</a:t>
            </a:r>
          </a:p>
          <a:p>
            <a:r>
              <a:rPr kumimoji="1" lang="en-US" altLang="ja-JP" dirty="0"/>
              <a:t>Furthermore, by changing the nebulizer (ex. 400μL/min), further data improvement can be expected.</a:t>
            </a:r>
          </a:p>
          <a:p>
            <a:endParaRPr kumimoji="1" lang="en-US" altLang="ja-JP" dirty="0"/>
          </a:p>
        </p:txBody>
      </p:sp>
      <p:sp>
        <p:nvSpPr>
          <p:cNvPr id="4" name="スライド番号プレースホルダー 3"/>
          <p:cNvSpPr>
            <a:spLocks noGrp="1"/>
          </p:cNvSpPr>
          <p:nvPr>
            <p:ph type="sldNum" sz="quarter" idx="5"/>
          </p:nvPr>
        </p:nvSpPr>
        <p:spPr/>
        <p:txBody>
          <a:bodyPr/>
          <a:lstStyle/>
          <a:p>
            <a:fld id="{F186639B-F6F9-46A0-8F9D-2461F85C330B}" type="slidenum">
              <a:rPr kumimoji="1" lang="ja-JP" altLang="en-US" smtClean="0"/>
              <a:t>9</a:t>
            </a:fld>
            <a:endParaRPr kumimoji="1" lang="ja-JP" altLang="en-US"/>
          </a:p>
        </p:txBody>
      </p:sp>
    </p:spTree>
    <p:extLst>
      <p:ext uri="{BB962C8B-B14F-4D97-AF65-F5344CB8AC3E}">
        <p14:creationId xmlns:p14="http://schemas.microsoft.com/office/powerpoint/2010/main" val="34153958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Agilent 16:9 Title Image">
    <p:spTree>
      <p:nvGrpSpPr>
        <p:cNvPr id="1" name=""/>
        <p:cNvGrpSpPr/>
        <p:nvPr/>
      </p:nvGrpSpPr>
      <p:grpSpPr>
        <a:xfrm>
          <a:off x="0" y="0"/>
          <a:ext cx="0" cy="0"/>
          <a:chOff x="0" y="0"/>
          <a:chExt cx="0" cy="0"/>
        </a:xfrm>
      </p:grpSpPr>
      <p:sp>
        <p:nvSpPr>
          <p:cNvPr id="24" name="Rectangle 23"/>
          <p:cNvSpPr/>
          <p:nvPr/>
        </p:nvSpPr>
        <p:spPr>
          <a:xfrm>
            <a:off x="5483504" y="-1"/>
            <a:ext cx="292388"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p:cNvSpPr/>
          <p:nvPr/>
        </p:nvSpPr>
        <p:spPr>
          <a:xfrm>
            <a:off x="-1" y="-1"/>
            <a:ext cx="548350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Arial" panose="020B0604020202020204" pitchFamily="34" charset="0"/>
            </a:endParaRPr>
          </a:p>
        </p:txBody>
      </p:sp>
      <p:sp>
        <p:nvSpPr>
          <p:cNvPr id="26" name="Rectangle 25"/>
          <p:cNvSpPr/>
          <p:nvPr/>
        </p:nvSpPr>
        <p:spPr>
          <a:xfrm>
            <a:off x="5775892" y="-1"/>
            <a:ext cx="626402" cy="6872941"/>
          </a:xfrm>
          <a:prstGeom prst="rect">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 name="Picture Placeholder 3"/>
          <p:cNvSpPr>
            <a:spLocks noGrp="1"/>
          </p:cNvSpPr>
          <p:nvPr>
            <p:ph type="pic" sz="quarter" idx="14"/>
          </p:nvPr>
        </p:nvSpPr>
        <p:spPr>
          <a:xfrm>
            <a:off x="6402294" y="-2"/>
            <a:ext cx="3661784" cy="6874984"/>
          </a:xfrm>
        </p:spPr>
        <p:txBody>
          <a:bodyPr/>
          <a:lstStyle>
            <a:lvl1pPr>
              <a:defRPr/>
            </a:lvl1pPr>
          </a:lstStyle>
          <a:p>
            <a:r>
              <a:rPr lang="en-US" altLang="ja-JP"/>
              <a:t>Click icon to add picture</a:t>
            </a:r>
            <a:endParaRPr lang="en-US" dirty="0"/>
          </a:p>
        </p:txBody>
      </p:sp>
      <p:sp>
        <p:nvSpPr>
          <p:cNvPr id="10" name="Title 1"/>
          <p:cNvSpPr>
            <a:spLocks noGrp="1"/>
          </p:cNvSpPr>
          <p:nvPr>
            <p:ph type="ctrTitle" hasCustomPrompt="1"/>
          </p:nvPr>
        </p:nvSpPr>
        <p:spPr bwMode="white">
          <a:xfrm>
            <a:off x="476104" y="329302"/>
            <a:ext cx="4715611" cy="2066357"/>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11" name="Subtitle 2"/>
          <p:cNvSpPr>
            <a:spLocks noGrp="1"/>
          </p:cNvSpPr>
          <p:nvPr>
            <p:ph type="subTitle" idx="1"/>
          </p:nvPr>
        </p:nvSpPr>
        <p:spPr bwMode="white">
          <a:xfrm>
            <a:off x="476104" y="4115770"/>
            <a:ext cx="4715611"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ja-JP"/>
              <a:t>Click to edit Master subtitle style</a:t>
            </a:r>
            <a:endParaRPr lang="en-US" dirty="0"/>
          </a:p>
        </p:txBody>
      </p:sp>
      <p:sp>
        <p:nvSpPr>
          <p:cNvPr id="12"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13" name="Footer Placeholder 4"/>
          <p:cNvSpPr>
            <a:spLocks noGrp="1"/>
          </p:cNvSpPr>
          <p:nvPr>
            <p:ph type="ftr" sz="quarter" idx="11"/>
          </p:nvPr>
        </p:nvSpPr>
        <p:spPr bwMode="gray">
          <a:xfrm>
            <a:off x="2615184" y="6295365"/>
            <a:ext cx="2560320" cy="457200"/>
          </a:xfrm>
        </p:spPr>
        <p:txBody>
          <a:bodyPr anchor="b"/>
          <a:lstStyle>
            <a:lvl1pPr algn="l">
              <a:defRPr sz="800">
                <a:solidFill>
                  <a:schemeClr val="bg1"/>
                </a:solidFill>
              </a:defRPr>
            </a:lvl1pPr>
          </a:lstStyle>
          <a:p>
            <a:endParaRPr kumimoji="1" lang="ja-JP" altLang="en-US"/>
          </a:p>
        </p:txBody>
      </p:sp>
      <p:sp>
        <p:nvSpPr>
          <p:cNvPr id="15" name="Text Placeholder 7"/>
          <p:cNvSpPr>
            <a:spLocks noGrp="1"/>
          </p:cNvSpPr>
          <p:nvPr>
            <p:ph type="body" sz="quarter" idx="13" hasCustomPrompt="1"/>
          </p:nvPr>
        </p:nvSpPr>
        <p:spPr bwMode="gray">
          <a:xfrm>
            <a:off x="476250" y="2612108"/>
            <a:ext cx="4715487" cy="811212"/>
          </a:xfrm>
        </p:spPr>
        <p:txBody>
          <a:bodyPr/>
          <a:lstStyle>
            <a:lvl1pPr>
              <a:lnSpc>
                <a:spcPct val="90000"/>
              </a:lnSpc>
              <a:spcBef>
                <a:spcPts val="800"/>
              </a:spcBef>
              <a:defRPr baseline="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dirty="0"/>
              <a:t>Edit Master text styles</a:t>
            </a:r>
          </a:p>
        </p:txBody>
      </p:sp>
      <p:sp>
        <p:nvSpPr>
          <p:cNvPr id="40"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grpSp>
        <p:nvGrpSpPr>
          <p:cNvPr id="5" name="Group 4"/>
          <p:cNvGrpSpPr/>
          <p:nvPr/>
        </p:nvGrpSpPr>
        <p:grpSpPr>
          <a:xfrm>
            <a:off x="10064080" y="-1"/>
            <a:ext cx="2136888" cy="6872941"/>
            <a:chOff x="10064080" y="-1"/>
            <a:chExt cx="2136888" cy="6872941"/>
          </a:xfrm>
        </p:grpSpPr>
        <p:sp>
          <p:nvSpPr>
            <p:cNvPr id="9" name="Rectangle 8"/>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grpSp>
    </p:spTree>
    <p:extLst>
      <p:ext uri="{BB962C8B-B14F-4D97-AF65-F5344CB8AC3E}">
        <p14:creationId xmlns:p14="http://schemas.microsoft.com/office/powerpoint/2010/main" val="205383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gilent 16:9 Title">
    <p:spTree>
      <p:nvGrpSpPr>
        <p:cNvPr id="1" name=""/>
        <p:cNvGrpSpPr/>
        <p:nvPr/>
      </p:nvGrpSpPr>
      <p:grpSpPr>
        <a:xfrm>
          <a:off x="0" y="0"/>
          <a:ext cx="0" cy="0"/>
          <a:chOff x="0" y="0"/>
          <a:chExt cx="0" cy="0"/>
        </a:xfrm>
      </p:grpSpPr>
      <p:sp>
        <p:nvSpPr>
          <p:cNvPr id="31" name="Rectangle 30"/>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7" name="Rectangle 16"/>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667267"/>
            <a:ext cx="7143939" cy="1728392"/>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4115770"/>
            <a:ext cx="7143939"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ja-JP"/>
              <a:t>Click to edit Master subtitle style</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8" name="Text Placeholder 7"/>
          <p:cNvSpPr>
            <a:spLocks noGrp="1"/>
          </p:cNvSpPr>
          <p:nvPr>
            <p:ph type="body" sz="quarter" idx="13"/>
          </p:nvPr>
        </p:nvSpPr>
        <p:spPr bwMode="gray">
          <a:xfrm>
            <a:off x="476249" y="2612108"/>
            <a:ext cx="7143751" cy="811212"/>
          </a:xfrm>
        </p:spPr>
        <p:txBody>
          <a:bodyPr/>
          <a:lstStyle>
            <a:lvl1pPr>
              <a:spcBef>
                <a:spcPts val="800"/>
              </a:spcBef>
              <a:defRPr>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altLang="ja-JP"/>
              <a:t>Click to edit Master text styles</a:t>
            </a:r>
          </a:p>
        </p:txBody>
      </p:sp>
      <p:grpSp>
        <p:nvGrpSpPr>
          <p:cNvPr id="10" name="Group 9"/>
          <p:cNvGrpSpPr/>
          <p:nvPr/>
        </p:nvGrpSpPr>
        <p:grpSpPr>
          <a:xfrm>
            <a:off x="10064080" y="-1"/>
            <a:ext cx="2136888" cy="6872941"/>
            <a:chOff x="10064080" y="-1"/>
            <a:chExt cx="2136888" cy="6872941"/>
          </a:xfrm>
        </p:grpSpPr>
        <p:sp>
          <p:nvSpPr>
            <p:cNvPr id="13" name="Rectangle 12"/>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grpSp>
    </p:spTree>
    <p:extLst>
      <p:ext uri="{BB962C8B-B14F-4D97-AF65-F5344CB8AC3E}">
        <p14:creationId xmlns:p14="http://schemas.microsoft.com/office/powerpoint/2010/main" val="179843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ilent 16:9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02919" y="1289304"/>
            <a:ext cx="11198597" cy="4672584"/>
          </a:xfrm>
        </p:spPr>
        <p:txBody>
          <a:bodyPr/>
          <a:lstStyle>
            <a:lvl1pPr>
              <a:defRPr>
                <a:latin typeface="Arial" panose="020B0604020202020204" pitchFamily="34" charset="0"/>
              </a:defRPr>
            </a:lvl1pPr>
            <a:lvl2pPr marL="182563" indent="-182563">
              <a:defRPr>
                <a:latin typeface="Arial" panose="020B0604020202020204" pitchFamily="34" charset="0"/>
              </a:defRPr>
            </a:lvl2pPr>
            <a:lvl3pPr marL="457200" indent="-209550">
              <a:defRPr>
                <a:latin typeface="Arial" panose="020B0604020202020204" pitchFamily="34" charset="0"/>
              </a:defRPr>
            </a:lvl3pPr>
            <a:lvl4pPr marL="630238" indent="-168275">
              <a:defRPr>
                <a:latin typeface="Arial" panose="020B0604020202020204" pitchFamily="34" charset="0"/>
              </a:defRPr>
            </a:lvl4pPr>
            <a:lvl5pPr marL="854075" indent="-182563">
              <a:defRPr>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321957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ilent 16:9 Content Sub">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289304"/>
            <a:ext cx="11198597" cy="4672584"/>
          </a:xfrm>
        </p:spPr>
        <p:txBody>
          <a:bodyPr/>
          <a:lstStyle>
            <a:lvl1pPr>
              <a:defRPr>
                <a:latin typeface="Arial" panose="020B0604020202020204" pitchFamily="34" charset="0"/>
              </a:defRPr>
            </a:lvl1pPr>
            <a:lvl2pPr marL="182880" indent="-182880">
              <a:defRPr>
                <a:latin typeface="Arial" panose="020B0604020202020204" pitchFamily="34" charset="0"/>
              </a:defRPr>
            </a:lvl2pPr>
            <a:lvl3pPr marL="457200" indent="-209550">
              <a:defRPr>
                <a:latin typeface="Arial" panose="020B0604020202020204" pitchFamily="34" charset="0"/>
              </a:defRPr>
            </a:lvl3pPr>
            <a:lvl4pPr marL="627063" indent="-166688">
              <a:defRPr>
                <a:latin typeface="Arial" panose="020B0604020202020204" pitchFamily="34" charset="0"/>
              </a:defRPr>
            </a:lvl4pPr>
            <a:lvl5pPr marL="857250" indent="-182563">
              <a:defRPr>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59" name="Text Placeholder 58"/>
          <p:cNvSpPr>
            <a:spLocks noGrp="1"/>
          </p:cNvSpPr>
          <p:nvPr>
            <p:ph type="body" sz="quarter" idx="13"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
        <p:nvSpPr>
          <p:cNvPr id="9"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47123954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ilent 16:9 Title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9" name="Title 1"/>
          <p:cNvSpPr>
            <a:spLocks noGrp="1"/>
          </p:cNvSpPr>
          <p:nvPr>
            <p:ph type="title" hasCustomPrompt="1"/>
          </p:nvPr>
        </p:nvSpPr>
        <p:spPr>
          <a:xfrm>
            <a:off x="502919" y="246888"/>
            <a:ext cx="11198597" cy="923544"/>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041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ilent 16:9 Title Sub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59"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9"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9799081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ilent 16:9 Blan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12087246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gilent 16:9 Divider">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8" name="Rectangle 17"/>
          <p:cNvSpPr/>
          <p:nvPr/>
        </p:nvSpPr>
        <p:spPr>
          <a:xfrm>
            <a:off x="4862820" y="2752035"/>
            <a:ext cx="702438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2" y="2752035"/>
            <a:ext cx="3663924"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19" name="Rectangle 18"/>
          <p:cNvSpPr/>
          <p:nvPr/>
        </p:nvSpPr>
        <p:spPr>
          <a:xfrm>
            <a:off x="11887199" y="2752035"/>
            <a:ext cx="3047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1" name="Rectangle 30"/>
          <p:cNvSpPr/>
          <p:nvPr/>
        </p:nvSpPr>
        <p:spPr>
          <a:xfrm>
            <a:off x="3962969" y="2752035"/>
            <a:ext cx="899851"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0" name="AutoShape 3"/>
          <p:cNvSpPr>
            <a:spLocks noChangeAspect="1" noChangeArrowheads="1" noTextEdit="1"/>
          </p:cNvSpPr>
          <p:nvPr/>
        </p:nvSpPr>
        <p:spPr bwMode="auto">
          <a:xfrm>
            <a:off x="7498971" y="532271"/>
            <a:ext cx="2171700" cy="90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3" name="Rectangle 32"/>
          <p:cNvSpPr/>
          <p:nvPr/>
        </p:nvSpPr>
        <p:spPr>
          <a:xfrm>
            <a:off x="11887199" y="2752035"/>
            <a:ext cx="3047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59782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Agilent 16:9 Divider 1 Image">
    <p:spTree>
      <p:nvGrpSpPr>
        <p:cNvPr id="1" name=""/>
        <p:cNvGrpSpPr/>
        <p:nvPr/>
      </p:nvGrpSpPr>
      <p:grpSpPr>
        <a:xfrm>
          <a:off x="0" y="0"/>
          <a:ext cx="0" cy="0"/>
          <a:chOff x="0" y="0"/>
          <a:chExt cx="0" cy="0"/>
        </a:xfrm>
      </p:grpSpPr>
      <p:sp>
        <p:nvSpPr>
          <p:cNvPr id="17" name="Rectangle 16"/>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 name="Picture Placeholder 2"/>
          <p:cNvSpPr>
            <a:spLocks noGrp="1"/>
          </p:cNvSpPr>
          <p:nvPr>
            <p:ph type="pic" sz="quarter" idx="16"/>
          </p:nvPr>
        </p:nvSpPr>
        <p:spPr>
          <a:xfrm>
            <a:off x="4862819" y="2752035"/>
            <a:ext cx="7024379" cy="3733460"/>
          </a:xfrm>
        </p:spPr>
        <p:txBody>
          <a:bodyPr/>
          <a:lstStyle>
            <a:lvl1pPr>
              <a:defRPr/>
            </a:lvl1pPr>
          </a:lstStyle>
          <a:p>
            <a:r>
              <a:rPr lang="en-US" altLang="ja-JP"/>
              <a:t>Click icon to add picture</a:t>
            </a:r>
            <a:endParaRPr lang="en-US" dirty="0"/>
          </a:p>
        </p:txBody>
      </p:sp>
      <p:sp>
        <p:nvSpPr>
          <p:cNvPr id="21" name="Rectangle 20"/>
          <p:cNvSpPr/>
          <p:nvPr/>
        </p:nvSpPr>
        <p:spPr>
          <a:xfrm>
            <a:off x="-2" y="2752035"/>
            <a:ext cx="3663924"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2" name="Rectangle 21"/>
          <p:cNvSpPr/>
          <p:nvPr/>
        </p:nvSpPr>
        <p:spPr>
          <a:xfrm>
            <a:off x="11887199" y="2752035"/>
            <a:ext cx="30479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3" name="Rectangle 22"/>
          <p:cNvSpPr/>
          <p:nvPr/>
        </p:nvSpPr>
        <p:spPr>
          <a:xfrm>
            <a:off x="3962969" y="2752035"/>
            <a:ext cx="899851"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8"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2"/>
          <p:cNvSpPr>
            <a:spLocks noGrp="1"/>
          </p:cNvSpPr>
          <p:nvPr>
            <p:ph type="body" idx="1"/>
          </p:nvPr>
        </p:nvSpPr>
        <p:spPr>
          <a:xfrm>
            <a:off x="485098"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10"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11"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12"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4231811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gilent 16:9 Divider 2 Image">
    <p:bg>
      <p:bgPr>
        <a:solidFill>
          <a:schemeClr val="bg1"/>
        </a:solidFill>
        <a:effectLst/>
      </p:bgPr>
    </p:bg>
    <p:spTree>
      <p:nvGrpSpPr>
        <p:cNvPr id="1" name=""/>
        <p:cNvGrpSpPr/>
        <p:nvPr/>
      </p:nvGrpSpPr>
      <p:grpSpPr>
        <a:xfrm>
          <a:off x="0" y="0"/>
          <a:ext cx="0" cy="0"/>
          <a:chOff x="0" y="0"/>
          <a:chExt cx="0" cy="0"/>
        </a:xfrm>
      </p:grpSpPr>
      <p:sp>
        <p:nvSpPr>
          <p:cNvPr id="26" name="Picture Placeholder 2"/>
          <p:cNvSpPr>
            <a:spLocks noGrp="1"/>
          </p:cNvSpPr>
          <p:nvPr>
            <p:ph type="pic" sz="quarter" idx="17"/>
          </p:nvPr>
        </p:nvSpPr>
        <p:spPr>
          <a:xfrm>
            <a:off x="-1" y="2752035"/>
            <a:ext cx="3663924" cy="3733460"/>
          </a:xfrm>
        </p:spPr>
        <p:txBody>
          <a:bodyPr/>
          <a:lstStyle>
            <a:lvl1pPr>
              <a:defRPr/>
            </a:lvl1pPr>
          </a:lstStyle>
          <a:p>
            <a:r>
              <a:rPr lang="en-US" altLang="ja-JP"/>
              <a:t>Click icon to add picture</a:t>
            </a:r>
            <a:endParaRPr lang="en-US" dirty="0"/>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21" name="Picture Placeholder 2"/>
          <p:cNvSpPr>
            <a:spLocks noGrp="1"/>
          </p:cNvSpPr>
          <p:nvPr>
            <p:ph type="pic" sz="quarter" idx="16"/>
          </p:nvPr>
        </p:nvSpPr>
        <p:spPr>
          <a:xfrm>
            <a:off x="4862819" y="2752035"/>
            <a:ext cx="7024379" cy="3733460"/>
          </a:xfrm>
        </p:spPr>
        <p:txBody>
          <a:bodyPr/>
          <a:lstStyle>
            <a:lvl1pPr>
              <a:defRPr/>
            </a:lvl1pPr>
          </a:lstStyle>
          <a:p>
            <a:r>
              <a:rPr lang="en-US" altLang="ja-JP"/>
              <a:t>Click icon to add picture</a:t>
            </a:r>
            <a:endParaRPr lang="en-US" dirty="0"/>
          </a:p>
        </p:txBody>
      </p:sp>
      <p:sp>
        <p:nvSpPr>
          <p:cNvPr id="24" name="Rectangle 23"/>
          <p:cNvSpPr/>
          <p:nvPr/>
        </p:nvSpPr>
        <p:spPr>
          <a:xfrm>
            <a:off x="11887199" y="2752035"/>
            <a:ext cx="304799" cy="3733460"/>
          </a:xfrm>
          <a:prstGeom prst="rect">
            <a:avLst/>
          </a:prstGeom>
          <a:solidFill>
            <a:srgbClr val="0085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5" name="Rectangle 24"/>
          <p:cNvSpPr/>
          <p:nvPr/>
        </p:nvSpPr>
        <p:spPr>
          <a:xfrm>
            <a:off x="3962969" y="2752035"/>
            <a:ext cx="899851"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4" name="Rectangle 13"/>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30" name="Pictur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1870607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gilent 16:9 Divider Alt">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8540409" y="2752035"/>
            <a:ext cx="603503"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8" name="Rectangle 17"/>
          <p:cNvSpPr/>
          <p:nvPr/>
        </p:nvSpPr>
        <p:spPr>
          <a:xfrm>
            <a:off x="10668000" y="2752035"/>
            <a:ext cx="1524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300347" y="2752035"/>
            <a:ext cx="8240061"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20" name="Rectangle 19"/>
          <p:cNvSpPr/>
          <p:nvPr/>
        </p:nvSpPr>
        <p:spPr>
          <a:xfrm>
            <a:off x="9143913" y="2752035"/>
            <a:ext cx="1524087"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4" name="Rectangle 13"/>
          <p:cNvSpPr/>
          <p:nvPr/>
        </p:nvSpPr>
        <p:spPr>
          <a:xfrm>
            <a:off x="-2" y="2752035"/>
            <a:ext cx="300349" cy="373346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1197909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Agilent 16:9 Divider Alt Image">
    <p:spTree>
      <p:nvGrpSpPr>
        <p:cNvPr id="1" name=""/>
        <p:cNvGrpSpPr/>
        <p:nvPr/>
      </p:nvGrpSpPr>
      <p:grpSpPr>
        <a:xfrm>
          <a:off x="0" y="0"/>
          <a:ext cx="0" cy="0"/>
          <a:chOff x="0" y="0"/>
          <a:chExt cx="0" cy="0"/>
        </a:xfrm>
      </p:grpSpPr>
      <p:sp>
        <p:nvSpPr>
          <p:cNvPr id="20" name="Rectangle 19"/>
          <p:cNvSpPr/>
          <p:nvPr/>
        </p:nvSpPr>
        <p:spPr>
          <a:xfrm>
            <a:off x="8540409" y="2752035"/>
            <a:ext cx="603503"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8" name="Picture Placeholder 2"/>
          <p:cNvSpPr>
            <a:spLocks noGrp="1"/>
          </p:cNvSpPr>
          <p:nvPr>
            <p:ph type="pic" sz="quarter" idx="16"/>
          </p:nvPr>
        </p:nvSpPr>
        <p:spPr>
          <a:xfrm>
            <a:off x="300347" y="2752035"/>
            <a:ext cx="8240061" cy="3733460"/>
          </a:xfrm>
        </p:spPr>
        <p:txBody>
          <a:bodyPr/>
          <a:lstStyle>
            <a:lvl1pPr>
              <a:defRPr/>
            </a:lvl1pPr>
          </a:lstStyle>
          <a:p>
            <a:r>
              <a:rPr lang="en-US" altLang="ja-JP"/>
              <a:t>Click icon to add picture</a:t>
            </a:r>
            <a:endParaRPr lang="en-US" dirty="0"/>
          </a:p>
        </p:txBody>
      </p:sp>
      <p:sp>
        <p:nvSpPr>
          <p:cNvPr id="13"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4"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15"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16"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17"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23" name="Rectangle 22"/>
          <p:cNvSpPr/>
          <p:nvPr/>
        </p:nvSpPr>
        <p:spPr>
          <a:xfrm>
            <a:off x="10668000" y="2752035"/>
            <a:ext cx="1524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5" name="Rectangle 24"/>
          <p:cNvSpPr/>
          <p:nvPr/>
        </p:nvSpPr>
        <p:spPr>
          <a:xfrm>
            <a:off x="9143913" y="2752035"/>
            <a:ext cx="1524087"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7" name="Rectangle 26"/>
          <p:cNvSpPr/>
          <p:nvPr/>
        </p:nvSpPr>
        <p:spPr>
          <a:xfrm>
            <a:off x="-2" y="2752035"/>
            <a:ext cx="30034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2979610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ilent 16:9 2-Col">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Content Placeholder 3"/>
          <p:cNvSpPr>
            <a:spLocks noGrp="1"/>
          </p:cNvSpPr>
          <p:nvPr>
            <p:ph sz="half" idx="2"/>
          </p:nvPr>
        </p:nvSpPr>
        <p:spPr>
          <a:xfrm>
            <a:off x="6209861" y="1287522"/>
            <a:ext cx="549165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5" name="Date Placeholder 4"/>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8"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128095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ilent 16:9 2-Col Su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Content Placeholder 3"/>
          <p:cNvSpPr>
            <a:spLocks noGrp="1"/>
          </p:cNvSpPr>
          <p:nvPr>
            <p:ph sz="half" idx="2"/>
          </p:nvPr>
        </p:nvSpPr>
        <p:spPr>
          <a:xfrm>
            <a:off x="6209861" y="1287522"/>
            <a:ext cx="549165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5" name="Date Placeholder 4"/>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8" name="Title 1"/>
          <p:cNvSpPr>
            <a:spLocks noGrp="1"/>
          </p:cNvSpPr>
          <p:nvPr>
            <p:ph type="title" hasCustomPrompt="1"/>
          </p:nvPr>
        </p:nvSpPr>
        <p:spPr>
          <a:xfrm>
            <a:off x="502919"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58"/>
          <p:cNvSpPr>
            <a:spLocks noGrp="1"/>
          </p:cNvSpPr>
          <p:nvPr>
            <p:ph type="body" sz="quarter" idx="13"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556103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ilent 16:9 2-Col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88"/>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5" name="Text Placeholder 4"/>
          <p:cNvSpPr>
            <a:spLocks noGrp="1"/>
          </p:cNvSpPr>
          <p:nvPr>
            <p:ph type="body" sz="quarter" idx="3"/>
          </p:nvPr>
        </p:nvSpPr>
        <p:spPr>
          <a:xfrm>
            <a:off x="6209862" y="1284188"/>
            <a:ext cx="549165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7" name="Date Placeholder 6"/>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10" name="Content Placeholder 2"/>
          <p:cNvSpPr>
            <a:spLocks noGrp="1"/>
          </p:cNvSpPr>
          <p:nvPr>
            <p:ph sz="half" idx="13"/>
          </p:nvPr>
        </p:nvSpPr>
        <p:spPr>
          <a:xfrm>
            <a:off x="502920" y="1751724"/>
            <a:ext cx="5493389"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1" name="Content Placeholder 3"/>
          <p:cNvSpPr>
            <a:spLocks noGrp="1"/>
          </p:cNvSpPr>
          <p:nvPr>
            <p:ph sz="half" idx="14"/>
          </p:nvPr>
        </p:nvSpPr>
        <p:spPr>
          <a:xfrm>
            <a:off x="6209861" y="1751724"/>
            <a:ext cx="5491655"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2"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175791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ilent 16:9 2-Col Sub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88"/>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5" name="Text Placeholder 4"/>
          <p:cNvSpPr>
            <a:spLocks noGrp="1"/>
          </p:cNvSpPr>
          <p:nvPr>
            <p:ph type="body" sz="quarter" idx="3"/>
          </p:nvPr>
        </p:nvSpPr>
        <p:spPr>
          <a:xfrm>
            <a:off x="6209862" y="1284188"/>
            <a:ext cx="549165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7" name="Date Placeholder 6"/>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10" name="Content Placeholder 2"/>
          <p:cNvSpPr>
            <a:spLocks noGrp="1"/>
          </p:cNvSpPr>
          <p:nvPr>
            <p:ph sz="half" idx="13"/>
          </p:nvPr>
        </p:nvSpPr>
        <p:spPr>
          <a:xfrm>
            <a:off x="502920" y="1751724"/>
            <a:ext cx="5493389"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1" name="Content Placeholder 3"/>
          <p:cNvSpPr>
            <a:spLocks noGrp="1"/>
          </p:cNvSpPr>
          <p:nvPr>
            <p:ph sz="half" idx="14"/>
          </p:nvPr>
        </p:nvSpPr>
        <p:spPr>
          <a:xfrm>
            <a:off x="6209861" y="1751724"/>
            <a:ext cx="5491655"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2" name="Title 1"/>
          <p:cNvSpPr>
            <a:spLocks noGrp="1"/>
          </p:cNvSpPr>
          <p:nvPr>
            <p:ph type="title" hasCustomPrompt="1"/>
          </p:nvPr>
        </p:nvSpPr>
        <p:spPr>
          <a:xfrm>
            <a:off x="502919"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Text Placeholder 58"/>
          <p:cNvSpPr>
            <a:spLocks noGrp="1"/>
          </p:cNvSpPr>
          <p:nvPr>
            <p:ph type="body" sz="quarter" idx="15"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3619235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ilent 16:9 Content Im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8854"/>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9" name="Picture Placeholder 8"/>
          <p:cNvSpPr>
            <a:spLocks noGrp="1"/>
          </p:cNvSpPr>
          <p:nvPr>
            <p:ph type="pic" sz="quarter" idx="14"/>
          </p:nvPr>
        </p:nvSpPr>
        <p:spPr>
          <a:xfrm>
            <a:off x="3989507" y="1287522"/>
            <a:ext cx="7712015" cy="4887306"/>
          </a:xfrm>
          <a:solidFill>
            <a:schemeClr val="bg2">
              <a:lumMod val="95000"/>
            </a:schemeClr>
          </a:solidFill>
        </p:spPr>
        <p:txBody>
          <a:bodyPr/>
          <a:lstStyle>
            <a:lvl1pPr>
              <a:defRPr/>
            </a:lvl1pPr>
          </a:lstStyle>
          <a:p>
            <a:r>
              <a:rPr lang="en-US" altLang="ja-JP"/>
              <a:t>Click icon to add picture</a:t>
            </a:r>
            <a:endParaRPr lang="en-US" dirty="0"/>
          </a:p>
        </p:txBody>
      </p:sp>
      <p:sp>
        <p:nvSpPr>
          <p:cNvPr id="10"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Content Placeholder 2"/>
          <p:cNvSpPr>
            <a:spLocks noGrp="1"/>
          </p:cNvSpPr>
          <p:nvPr>
            <p:ph sz="half" idx="1"/>
          </p:nvPr>
        </p:nvSpPr>
        <p:spPr>
          <a:xfrm>
            <a:off x="502920" y="1287522"/>
            <a:ext cx="334200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Tree>
    <p:extLst>
      <p:ext uri="{BB962C8B-B14F-4D97-AF65-F5344CB8AC3E}">
        <p14:creationId xmlns:p14="http://schemas.microsoft.com/office/powerpoint/2010/main" val="1961902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ilent 16:9 Image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264" y="5241390"/>
            <a:ext cx="11147360" cy="1159410"/>
          </a:xfrm>
        </p:spPr>
        <p:txBody>
          <a:bodyPr/>
          <a:lstStyle>
            <a:lvl1pPr>
              <a:defRPr sz="1900">
                <a:latin typeface="Arial" panose="020B0604020202020204" pitchFamily="34" charset="0"/>
              </a:defRPr>
            </a:lvl1pPr>
            <a:lvl2pPr marL="0" indent="0">
              <a:buNone/>
              <a:defRPr sz="1500">
                <a:latin typeface="Arial" panose="020B0604020202020204" pitchFamily="34" charset="0"/>
              </a:defRPr>
            </a:lvl2pPr>
            <a:lvl3pPr marL="384048" indent="-182880">
              <a:defRPr sz="1500">
                <a:latin typeface="+mn-lt"/>
              </a:defRPr>
            </a:lvl3pPr>
            <a:lvl4pPr marL="548640" indent="-182880">
              <a:defRPr sz="1500">
                <a:latin typeface="+mn-lt"/>
              </a:defRPr>
            </a:lvl4pPr>
            <a:lvl5pPr marL="731520" indent="-182880">
              <a:defRPr sz="1300">
                <a:latin typeface="+mn-lt"/>
              </a:defRPr>
            </a:lvl5pPr>
          </a:lstStyle>
          <a:p>
            <a:pPr lvl="0"/>
            <a:r>
              <a:rPr lang="en-US" altLang="ja-JP"/>
              <a:t>Click to edit Master text styles</a:t>
            </a:r>
          </a:p>
          <a:p>
            <a:pPr lvl="1"/>
            <a:r>
              <a:rPr lang="en-US" altLang="ja-JP"/>
              <a:t>Second level</a:t>
            </a:r>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b="1"/>
            </a:lvl1pPr>
          </a:lstStyle>
          <a:p>
            <a:fld id="{8AD4E237-530C-4CF3-B37D-BCA42721250F}" type="slidenum">
              <a:rPr kumimoji="1" lang="ja-JP" altLang="en-US" smtClean="0"/>
              <a:t>‹#›</a:t>
            </a:fld>
            <a:endParaRPr kumimoji="1" lang="ja-JP" altLang="en-US"/>
          </a:p>
        </p:txBody>
      </p:sp>
      <p:sp>
        <p:nvSpPr>
          <p:cNvPr id="9" name="Picture Placeholder 8"/>
          <p:cNvSpPr>
            <a:spLocks noGrp="1"/>
          </p:cNvSpPr>
          <p:nvPr>
            <p:ph type="pic" sz="quarter" idx="14"/>
          </p:nvPr>
        </p:nvSpPr>
        <p:spPr>
          <a:xfrm>
            <a:off x="502919" y="1322552"/>
            <a:ext cx="11201400" cy="3824542"/>
          </a:xfrm>
          <a:solidFill>
            <a:schemeClr val="bg2">
              <a:lumMod val="95000"/>
            </a:schemeClr>
          </a:solidFill>
        </p:spPr>
        <p:txBody>
          <a:bodyPr/>
          <a:lstStyle>
            <a:lvl1pPr>
              <a:defRPr/>
            </a:lvl1pPr>
          </a:lstStyle>
          <a:p>
            <a:r>
              <a:rPr lang="en-US" altLang="ja-JP"/>
              <a:t>Click icon to add picture</a:t>
            </a:r>
            <a:endParaRPr lang="en-US" dirty="0"/>
          </a:p>
        </p:txBody>
      </p:sp>
      <p:sp>
        <p:nvSpPr>
          <p:cNvPr id="10"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86984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ilent 16:9 Im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4" y="1368725"/>
            <a:ext cx="12191936" cy="5114351"/>
          </a:xfrm>
          <a:solidFill>
            <a:schemeClr val="bg2">
              <a:lumMod val="95000"/>
            </a:schemeClr>
          </a:solidFill>
        </p:spPr>
        <p:txBody>
          <a:bodyPr/>
          <a:lstStyle>
            <a:lvl1pPr>
              <a:defRPr/>
            </a:lvl1pPr>
          </a:lstStyle>
          <a:p>
            <a:r>
              <a:rPr lang="en-US" altLang="ja-JP"/>
              <a:t>Click icon to add picture</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8"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0"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39709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Agilent 16:9 End">
    <p:spTree>
      <p:nvGrpSpPr>
        <p:cNvPr id="1" name=""/>
        <p:cNvGrpSpPr/>
        <p:nvPr/>
      </p:nvGrpSpPr>
      <p:grpSpPr>
        <a:xfrm>
          <a:off x="0" y="0"/>
          <a:ext cx="0" cy="0"/>
          <a:chOff x="0" y="0"/>
          <a:chExt cx="0" cy="0"/>
        </a:xfrm>
      </p:grpSpPr>
      <p:sp>
        <p:nvSpPr>
          <p:cNvPr id="22" name="Rectangle 21"/>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0" name="Rectangle 29"/>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endParaRPr>
          </a:p>
        </p:txBody>
      </p:sp>
      <p:sp>
        <p:nvSpPr>
          <p:cNvPr id="31" name="Rectangle 30"/>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2" name="Rectangle 31"/>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1109600"/>
            <a:ext cx="7143939" cy="3850885"/>
          </a:xfrm>
        </p:spPr>
        <p:txBody>
          <a:bodyPr lIns="0" tIns="0" rIns="0" bIns="0" anchor="t" anchorCtr="0">
            <a:noAutofit/>
          </a:bodyPr>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5092929"/>
            <a:ext cx="7143939" cy="1137771"/>
          </a:xfrm>
        </p:spPr>
        <p:txBody>
          <a:bodyPr lIns="0" tIns="0" rIns="0" bIns="0" anchor="t" anchorCtr="0">
            <a:normAutofit/>
          </a:bodyPr>
          <a:lstStyle>
            <a:lvl1pPr marL="0" indent="0" algn="l">
              <a:spcBef>
                <a:spcPts val="300"/>
              </a:spcBef>
              <a:buNone/>
              <a:defRPr sz="180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ja-JP"/>
              <a:t>Click to edit Master subtitle style</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spTree>
    <p:extLst>
      <p:ext uri="{BB962C8B-B14F-4D97-AF65-F5344CB8AC3E}">
        <p14:creationId xmlns:p14="http://schemas.microsoft.com/office/powerpoint/2010/main" val="18928751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F6F91-2B09-4DFE-BFF6-45C51F255928}"/>
              </a:ext>
            </a:extLst>
          </p:cNvPr>
          <p:cNvSpPr>
            <a:spLocks noGrp="1"/>
          </p:cNvSpPr>
          <p:nvPr>
            <p:ph type="ctrTitle"/>
          </p:nvPr>
        </p:nvSpPr>
        <p:spPr>
          <a:xfrm>
            <a:off x="1524000" y="1122363"/>
            <a:ext cx="9144000" cy="2387600"/>
          </a:xfrm>
        </p:spPr>
        <p:txBody>
          <a:bodyPr anchor="b"/>
          <a:lstStyle>
            <a:lvl1pPr algn="ctr">
              <a:defRPr sz="6000"/>
            </a:lvl1pPr>
          </a:lstStyle>
          <a:p>
            <a:r>
              <a:rPr kumimoji="1" lang="en-US" altLang="ja-JP"/>
              <a:t>Click to edit Master title style</a:t>
            </a:r>
            <a:endParaRPr kumimoji="1" lang="ja-JP" altLang="en-US"/>
          </a:p>
        </p:txBody>
      </p:sp>
      <p:sp>
        <p:nvSpPr>
          <p:cNvPr id="3" name="Subtitle 2">
            <a:extLst>
              <a:ext uri="{FF2B5EF4-FFF2-40B4-BE49-F238E27FC236}">
                <a16:creationId xmlns:a16="http://schemas.microsoft.com/office/drawing/2014/main" id="{7E0D3125-805F-44D7-8CA2-E30F37462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a:t>Click to edit Master subtitle style</a:t>
            </a:r>
            <a:endParaRPr kumimoji="1" lang="ja-JP" altLang="en-US"/>
          </a:p>
        </p:txBody>
      </p:sp>
      <p:sp>
        <p:nvSpPr>
          <p:cNvPr id="4" name="Date Placeholder 3">
            <a:extLst>
              <a:ext uri="{FF2B5EF4-FFF2-40B4-BE49-F238E27FC236}">
                <a16:creationId xmlns:a16="http://schemas.microsoft.com/office/drawing/2014/main" id="{1935481E-1DB1-43C3-AF53-966865BA1DBD}"/>
              </a:ext>
            </a:extLst>
          </p:cNvPr>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5" name="Footer Placeholder 4">
            <a:extLst>
              <a:ext uri="{FF2B5EF4-FFF2-40B4-BE49-F238E27FC236}">
                <a16:creationId xmlns:a16="http://schemas.microsoft.com/office/drawing/2014/main" id="{DE523865-6884-4856-99EF-FF436EF4F299}"/>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735BD695-D11C-44FD-952F-312A37D876E5}"/>
              </a:ext>
            </a:extLst>
          </p:cNvPr>
          <p:cNvSpPr>
            <a:spLocks noGrp="1"/>
          </p:cNvSpPr>
          <p:nvPr>
            <p:ph type="sldNum" sz="quarter" idx="12"/>
          </p:nvPr>
        </p:nvSpPr>
        <p:spPr/>
        <p:txBody>
          <a:body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2312098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Agilent 16:9 Title Image">
    <p:spTree>
      <p:nvGrpSpPr>
        <p:cNvPr id="1" name=""/>
        <p:cNvGrpSpPr/>
        <p:nvPr/>
      </p:nvGrpSpPr>
      <p:grpSpPr>
        <a:xfrm>
          <a:off x="0" y="0"/>
          <a:ext cx="0" cy="0"/>
          <a:chOff x="0" y="0"/>
          <a:chExt cx="0" cy="0"/>
        </a:xfrm>
      </p:grpSpPr>
      <p:sp>
        <p:nvSpPr>
          <p:cNvPr id="24" name="Rectangle 23"/>
          <p:cNvSpPr/>
          <p:nvPr/>
        </p:nvSpPr>
        <p:spPr>
          <a:xfrm>
            <a:off x="5483504" y="-1"/>
            <a:ext cx="292388"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p:cNvSpPr/>
          <p:nvPr/>
        </p:nvSpPr>
        <p:spPr>
          <a:xfrm>
            <a:off x="-1" y="-1"/>
            <a:ext cx="548350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Arial" panose="020B0604020202020204" pitchFamily="34" charset="0"/>
            </a:endParaRPr>
          </a:p>
        </p:txBody>
      </p:sp>
      <p:sp>
        <p:nvSpPr>
          <p:cNvPr id="26" name="Rectangle 25"/>
          <p:cNvSpPr/>
          <p:nvPr/>
        </p:nvSpPr>
        <p:spPr>
          <a:xfrm>
            <a:off x="5775892" y="-1"/>
            <a:ext cx="626402" cy="6872941"/>
          </a:xfrm>
          <a:prstGeom prst="rect">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 name="Picture Placeholder 3"/>
          <p:cNvSpPr>
            <a:spLocks noGrp="1"/>
          </p:cNvSpPr>
          <p:nvPr>
            <p:ph type="pic" sz="quarter" idx="14"/>
          </p:nvPr>
        </p:nvSpPr>
        <p:spPr>
          <a:xfrm>
            <a:off x="6402294" y="-2"/>
            <a:ext cx="3661784" cy="6874984"/>
          </a:xfrm>
        </p:spPr>
        <p:txBody>
          <a:bodyPr/>
          <a:lstStyle>
            <a:lvl1pPr>
              <a:defRPr/>
            </a:lvl1pPr>
          </a:lstStyle>
          <a:p>
            <a:r>
              <a:rPr lang="en-US" altLang="ja-JP"/>
              <a:t>Click icon to add picture</a:t>
            </a:r>
            <a:endParaRPr lang="en-US" dirty="0"/>
          </a:p>
        </p:txBody>
      </p:sp>
      <p:sp>
        <p:nvSpPr>
          <p:cNvPr id="10" name="Title 1"/>
          <p:cNvSpPr>
            <a:spLocks noGrp="1"/>
          </p:cNvSpPr>
          <p:nvPr>
            <p:ph type="ctrTitle" hasCustomPrompt="1"/>
          </p:nvPr>
        </p:nvSpPr>
        <p:spPr bwMode="white">
          <a:xfrm>
            <a:off x="476104" y="329302"/>
            <a:ext cx="4715611" cy="2066357"/>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11" name="Subtitle 2"/>
          <p:cNvSpPr>
            <a:spLocks noGrp="1"/>
          </p:cNvSpPr>
          <p:nvPr>
            <p:ph type="subTitle" idx="1"/>
          </p:nvPr>
        </p:nvSpPr>
        <p:spPr bwMode="white">
          <a:xfrm>
            <a:off x="476104" y="4115770"/>
            <a:ext cx="4715611"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ja-JP"/>
              <a:t>Click to edit Master subtitle style</a:t>
            </a:r>
            <a:endParaRPr lang="en-US" dirty="0"/>
          </a:p>
        </p:txBody>
      </p:sp>
      <p:sp>
        <p:nvSpPr>
          <p:cNvPr id="12"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13" name="Footer Placeholder 4"/>
          <p:cNvSpPr>
            <a:spLocks noGrp="1"/>
          </p:cNvSpPr>
          <p:nvPr>
            <p:ph type="ftr" sz="quarter" idx="11"/>
          </p:nvPr>
        </p:nvSpPr>
        <p:spPr bwMode="gray">
          <a:xfrm>
            <a:off x="2615184" y="6295365"/>
            <a:ext cx="2560320" cy="457200"/>
          </a:xfrm>
        </p:spPr>
        <p:txBody>
          <a:bodyPr anchor="b"/>
          <a:lstStyle>
            <a:lvl1pPr algn="l">
              <a:defRPr sz="800">
                <a:solidFill>
                  <a:schemeClr val="bg1"/>
                </a:solidFill>
              </a:defRPr>
            </a:lvl1pPr>
          </a:lstStyle>
          <a:p>
            <a:endParaRPr kumimoji="1" lang="ja-JP" altLang="en-US"/>
          </a:p>
        </p:txBody>
      </p:sp>
      <p:sp>
        <p:nvSpPr>
          <p:cNvPr id="15" name="Text Placeholder 7"/>
          <p:cNvSpPr>
            <a:spLocks noGrp="1"/>
          </p:cNvSpPr>
          <p:nvPr>
            <p:ph type="body" sz="quarter" idx="13" hasCustomPrompt="1"/>
          </p:nvPr>
        </p:nvSpPr>
        <p:spPr bwMode="gray">
          <a:xfrm>
            <a:off x="476250" y="2612108"/>
            <a:ext cx="4715487" cy="811212"/>
          </a:xfrm>
        </p:spPr>
        <p:txBody>
          <a:bodyPr/>
          <a:lstStyle>
            <a:lvl1pPr>
              <a:lnSpc>
                <a:spcPct val="90000"/>
              </a:lnSpc>
              <a:spcBef>
                <a:spcPts val="800"/>
              </a:spcBef>
              <a:defRPr baseline="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dirty="0"/>
              <a:t>Edit Master text styles</a:t>
            </a:r>
          </a:p>
        </p:txBody>
      </p:sp>
      <p:sp>
        <p:nvSpPr>
          <p:cNvPr id="40"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grpSp>
        <p:nvGrpSpPr>
          <p:cNvPr id="5" name="Group 4"/>
          <p:cNvGrpSpPr/>
          <p:nvPr/>
        </p:nvGrpSpPr>
        <p:grpSpPr>
          <a:xfrm>
            <a:off x="10064080" y="-1"/>
            <a:ext cx="2136888" cy="6872941"/>
            <a:chOff x="10064080" y="-1"/>
            <a:chExt cx="2136888" cy="6872941"/>
          </a:xfrm>
        </p:grpSpPr>
        <p:sp>
          <p:nvSpPr>
            <p:cNvPr id="9" name="Rectangle 8"/>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grpSp>
    </p:spTree>
    <p:extLst>
      <p:ext uri="{BB962C8B-B14F-4D97-AF65-F5344CB8AC3E}">
        <p14:creationId xmlns:p14="http://schemas.microsoft.com/office/powerpoint/2010/main" val="2286209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Agilent 16:9 Title">
    <p:spTree>
      <p:nvGrpSpPr>
        <p:cNvPr id="1" name=""/>
        <p:cNvGrpSpPr/>
        <p:nvPr/>
      </p:nvGrpSpPr>
      <p:grpSpPr>
        <a:xfrm>
          <a:off x="0" y="0"/>
          <a:ext cx="0" cy="0"/>
          <a:chOff x="0" y="0"/>
          <a:chExt cx="0" cy="0"/>
        </a:xfrm>
      </p:grpSpPr>
      <p:sp>
        <p:nvSpPr>
          <p:cNvPr id="31" name="Rectangle 30"/>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7" name="Rectangle 16"/>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667267"/>
            <a:ext cx="7143939" cy="1728392"/>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4115770"/>
            <a:ext cx="7143939"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ja-JP"/>
              <a:t>Click to edit Master subtitle style</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8" name="Text Placeholder 7"/>
          <p:cNvSpPr>
            <a:spLocks noGrp="1"/>
          </p:cNvSpPr>
          <p:nvPr>
            <p:ph type="body" sz="quarter" idx="13"/>
          </p:nvPr>
        </p:nvSpPr>
        <p:spPr bwMode="gray">
          <a:xfrm>
            <a:off x="476249" y="2612108"/>
            <a:ext cx="7143751" cy="811212"/>
          </a:xfrm>
        </p:spPr>
        <p:txBody>
          <a:bodyPr/>
          <a:lstStyle>
            <a:lvl1pPr>
              <a:spcBef>
                <a:spcPts val="800"/>
              </a:spcBef>
              <a:defRPr>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altLang="ja-JP"/>
              <a:t>Click to edit Master text styles</a:t>
            </a:r>
          </a:p>
        </p:txBody>
      </p:sp>
      <p:grpSp>
        <p:nvGrpSpPr>
          <p:cNvPr id="10" name="Group 9"/>
          <p:cNvGrpSpPr/>
          <p:nvPr/>
        </p:nvGrpSpPr>
        <p:grpSpPr>
          <a:xfrm>
            <a:off x="10064080" y="-1"/>
            <a:ext cx="2136888" cy="6872941"/>
            <a:chOff x="10064080" y="-1"/>
            <a:chExt cx="2136888" cy="6872941"/>
          </a:xfrm>
        </p:grpSpPr>
        <p:sp>
          <p:nvSpPr>
            <p:cNvPr id="13" name="Rectangle 12"/>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grpSp>
    </p:spTree>
    <p:extLst>
      <p:ext uri="{BB962C8B-B14F-4D97-AF65-F5344CB8AC3E}">
        <p14:creationId xmlns:p14="http://schemas.microsoft.com/office/powerpoint/2010/main" val="20137162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gilent 16:9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02919" y="1289304"/>
            <a:ext cx="11198597" cy="4672584"/>
          </a:xfrm>
        </p:spPr>
        <p:txBody>
          <a:bodyPr/>
          <a:lstStyle>
            <a:lvl1pPr>
              <a:defRPr>
                <a:latin typeface="Arial" panose="020B0604020202020204" pitchFamily="34" charset="0"/>
              </a:defRPr>
            </a:lvl1pPr>
            <a:lvl2pPr marL="182563" indent="-182563">
              <a:defRPr>
                <a:latin typeface="Arial" panose="020B0604020202020204" pitchFamily="34" charset="0"/>
              </a:defRPr>
            </a:lvl2pPr>
            <a:lvl3pPr marL="457200" indent="-209550">
              <a:defRPr>
                <a:latin typeface="Arial" panose="020B0604020202020204" pitchFamily="34" charset="0"/>
              </a:defRPr>
            </a:lvl3pPr>
            <a:lvl4pPr marL="630238" indent="-168275">
              <a:defRPr>
                <a:latin typeface="Arial" panose="020B0604020202020204" pitchFamily="34" charset="0"/>
              </a:defRPr>
            </a:lvl4pPr>
            <a:lvl5pPr marL="854075" indent="-182563">
              <a:defRPr>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3141038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gilent 16:9 Content Sub">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289304"/>
            <a:ext cx="11198597" cy="4672584"/>
          </a:xfrm>
        </p:spPr>
        <p:txBody>
          <a:bodyPr/>
          <a:lstStyle>
            <a:lvl1pPr>
              <a:defRPr>
                <a:latin typeface="Arial" panose="020B0604020202020204" pitchFamily="34" charset="0"/>
              </a:defRPr>
            </a:lvl1pPr>
            <a:lvl2pPr marL="182880" indent="-182880">
              <a:defRPr>
                <a:latin typeface="Arial" panose="020B0604020202020204" pitchFamily="34" charset="0"/>
              </a:defRPr>
            </a:lvl2pPr>
            <a:lvl3pPr marL="457200" indent="-209550">
              <a:defRPr>
                <a:latin typeface="Arial" panose="020B0604020202020204" pitchFamily="34" charset="0"/>
              </a:defRPr>
            </a:lvl3pPr>
            <a:lvl4pPr marL="627063" indent="-166688">
              <a:defRPr>
                <a:latin typeface="Arial" panose="020B0604020202020204" pitchFamily="34" charset="0"/>
              </a:defRPr>
            </a:lvl4pPr>
            <a:lvl5pPr marL="857250" indent="-182563">
              <a:defRPr>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59" name="Text Placeholder 58"/>
          <p:cNvSpPr>
            <a:spLocks noGrp="1"/>
          </p:cNvSpPr>
          <p:nvPr>
            <p:ph type="body" sz="quarter" idx="13"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
        <p:nvSpPr>
          <p:cNvPr id="9"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717532494"/>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gilent 16:9 Title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9" name="Title 1"/>
          <p:cNvSpPr>
            <a:spLocks noGrp="1"/>
          </p:cNvSpPr>
          <p:nvPr>
            <p:ph type="title" hasCustomPrompt="1"/>
          </p:nvPr>
        </p:nvSpPr>
        <p:spPr>
          <a:xfrm>
            <a:off x="502919" y="246888"/>
            <a:ext cx="11198597" cy="923544"/>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5542498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gilent 16:9 Title Sub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59"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9"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2791673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ilent 16:9 Blan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1146103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Agilent 16:9 Divider">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8" name="Rectangle 17"/>
          <p:cNvSpPr/>
          <p:nvPr/>
        </p:nvSpPr>
        <p:spPr>
          <a:xfrm>
            <a:off x="4862820" y="2752035"/>
            <a:ext cx="702438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2" y="2752035"/>
            <a:ext cx="3663924"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19" name="Rectangle 18"/>
          <p:cNvSpPr/>
          <p:nvPr/>
        </p:nvSpPr>
        <p:spPr>
          <a:xfrm>
            <a:off x="11887199" y="2752035"/>
            <a:ext cx="3047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1" name="Rectangle 30"/>
          <p:cNvSpPr/>
          <p:nvPr/>
        </p:nvSpPr>
        <p:spPr>
          <a:xfrm>
            <a:off x="3962969" y="2752035"/>
            <a:ext cx="899851"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0" name="AutoShape 3"/>
          <p:cNvSpPr>
            <a:spLocks noChangeAspect="1" noChangeArrowheads="1" noTextEdit="1"/>
          </p:cNvSpPr>
          <p:nvPr/>
        </p:nvSpPr>
        <p:spPr bwMode="auto">
          <a:xfrm>
            <a:off x="7498971" y="532271"/>
            <a:ext cx="2171700" cy="90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3" name="Rectangle 32"/>
          <p:cNvSpPr/>
          <p:nvPr/>
        </p:nvSpPr>
        <p:spPr>
          <a:xfrm>
            <a:off x="11887199" y="2752035"/>
            <a:ext cx="3047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53614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Agilent 16:9 Divider 1 Image">
    <p:spTree>
      <p:nvGrpSpPr>
        <p:cNvPr id="1" name=""/>
        <p:cNvGrpSpPr/>
        <p:nvPr/>
      </p:nvGrpSpPr>
      <p:grpSpPr>
        <a:xfrm>
          <a:off x="0" y="0"/>
          <a:ext cx="0" cy="0"/>
          <a:chOff x="0" y="0"/>
          <a:chExt cx="0" cy="0"/>
        </a:xfrm>
      </p:grpSpPr>
      <p:sp>
        <p:nvSpPr>
          <p:cNvPr id="17" name="Rectangle 16"/>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 name="Picture Placeholder 2"/>
          <p:cNvSpPr>
            <a:spLocks noGrp="1"/>
          </p:cNvSpPr>
          <p:nvPr>
            <p:ph type="pic" sz="quarter" idx="16"/>
          </p:nvPr>
        </p:nvSpPr>
        <p:spPr>
          <a:xfrm>
            <a:off x="4862819" y="2752035"/>
            <a:ext cx="7024379" cy="3733460"/>
          </a:xfrm>
        </p:spPr>
        <p:txBody>
          <a:bodyPr/>
          <a:lstStyle>
            <a:lvl1pPr>
              <a:defRPr/>
            </a:lvl1pPr>
          </a:lstStyle>
          <a:p>
            <a:r>
              <a:rPr lang="en-US" altLang="ja-JP"/>
              <a:t>Click icon to add picture</a:t>
            </a:r>
            <a:endParaRPr lang="en-US" dirty="0"/>
          </a:p>
        </p:txBody>
      </p:sp>
      <p:sp>
        <p:nvSpPr>
          <p:cNvPr id="21" name="Rectangle 20"/>
          <p:cNvSpPr/>
          <p:nvPr/>
        </p:nvSpPr>
        <p:spPr>
          <a:xfrm>
            <a:off x="-2" y="2752035"/>
            <a:ext cx="3663924"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2" name="Rectangle 21"/>
          <p:cNvSpPr/>
          <p:nvPr/>
        </p:nvSpPr>
        <p:spPr>
          <a:xfrm>
            <a:off x="11887199" y="2752035"/>
            <a:ext cx="30479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3" name="Rectangle 22"/>
          <p:cNvSpPr/>
          <p:nvPr/>
        </p:nvSpPr>
        <p:spPr>
          <a:xfrm>
            <a:off x="3962969" y="2752035"/>
            <a:ext cx="899851"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8"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2"/>
          <p:cNvSpPr>
            <a:spLocks noGrp="1"/>
          </p:cNvSpPr>
          <p:nvPr>
            <p:ph type="body" idx="1"/>
          </p:nvPr>
        </p:nvSpPr>
        <p:spPr>
          <a:xfrm>
            <a:off x="485098"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10"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11"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12"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8519520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Agilent 16:9 Divider 2 Image">
    <p:bg>
      <p:bgPr>
        <a:solidFill>
          <a:schemeClr val="bg1"/>
        </a:solidFill>
        <a:effectLst/>
      </p:bgPr>
    </p:bg>
    <p:spTree>
      <p:nvGrpSpPr>
        <p:cNvPr id="1" name=""/>
        <p:cNvGrpSpPr/>
        <p:nvPr/>
      </p:nvGrpSpPr>
      <p:grpSpPr>
        <a:xfrm>
          <a:off x="0" y="0"/>
          <a:ext cx="0" cy="0"/>
          <a:chOff x="0" y="0"/>
          <a:chExt cx="0" cy="0"/>
        </a:xfrm>
      </p:grpSpPr>
      <p:sp>
        <p:nvSpPr>
          <p:cNvPr id="26" name="Picture Placeholder 2"/>
          <p:cNvSpPr>
            <a:spLocks noGrp="1"/>
          </p:cNvSpPr>
          <p:nvPr>
            <p:ph type="pic" sz="quarter" idx="17"/>
          </p:nvPr>
        </p:nvSpPr>
        <p:spPr>
          <a:xfrm>
            <a:off x="-1" y="2752035"/>
            <a:ext cx="3663924" cy="3733460"/>
          </a:xfrm>
        </p:spPr>
        <p:txBody>
          <a:bodyPr/>
          <a:lstStyle>
            <a:lvl1pPr>
              <a:defRPr/>
            </a:lvl1pPr>
          </a:lstStyle>
          <a:p>
            <a:r>
              <a:rPr lang="en-US" altLang="ja-JP"/>
              <a:t>Click icon to add picture</a:t>
            </a:r>
            <a:endParaRPr lang="en-US" dirty="0"/>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21" name="Picture Placeholder 2"/>
          <p:cNvSpPr>
            <a:spLocks noGrp="1"/>
          </p:cNvSpPr>
          <p:nvPr>
            <p:ph type="pic" sz="quarter" idx="16"/>
          </p:nvPr>
        </p:nvSpPr>
        <p:spPr>
          <a:xfrm>
            <a:off x="4862819" y="2752035"/>
            <a:ext cx="7024379" cy="3733460"/>
          </a:xfrm>
        </p:spPr>
        <p:txBody>
          <a:bodyPr/>
          <a:lstStyle>
            <a:lvl1pPr>
              <a:defRPr/>
            </a:lvl1pPr>
          </a:lstStyle>
          <a:p>
            <a:r>
              <a:rPr lang="en-US" altLang="ja-JP"/>
              <a:t>Click icon to add picture</a:t>
            </a:r>
            <a:endParaRPr lang="en-US" dirty="0"/>
          </a:p>
        </p:txBody>
      </p:sp>
      <p:sp>
        <p:nvSpPr>
          <p:cNvPr id="24" name="Rectangle 23"/>
          <p:cNvSpPr/>
          <p:nvPr/>
        </p:nvSpPr>
        <p:spPr>
          <a:xfrm>
            <a:off x="11887199" y="2752035"/>
            <a:ext cx="304799" cy="3733460"/>
          </a:xfrm>
          <a:prstGeom prst="rect">
            <a:avLst/>
          </a:prstGeom>
          <a:solidFill>
            <a:srgbClr val="0085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5" name="Rectangle 24"/>
          <p:cNvSpPr/>
          <p:nvPr/>
        </p:nvSpPr>
        <p:spPr>
          <a:xfrm>
            <a:off x="3962969" y="2752035"/>
            <a:ext cx="899851"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4" name="Rectangle 13"/>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30" name="Pictur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20507827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Agilent 16:9 Divider Alt">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8540409" y="2752035"/>
            <a:ext cx="603503"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8" name="Rectangle 17"/>
          <p:cNvSpPr/>
          <p:nvPr/>
        </p:nvSpPr>
        <p:spPr>
          <a:xfrm>
            <a:off x="10668000" y="2752035"/>
            <a:ext cx="1524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300347" y="2752035"/>
            <a:ext cx="8240061"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20" name="Rectangle 19"/>
          <p:cNvSpPr/>
          <p:nvPr/>
        </p:nvSpPr>
        <p:spPr>
          <a:xfrm>
            <a:off x="9143913" y="2752035"/>
            <a:ext cx="1524087"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4" name="Rectangle 13"/>
          <p:cNvSpPr/>
          <p:nvPr/>
        </p:nvSpPr>
        <p:spPr>
          <a:xfrm>
            <a:off x="-2" y="2752035"/>
            <a:ext cx="300349" cy="373346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1379540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Agilent 16:9 Divider Alt Image">
    <p:spTree>
      <p:nvGrpSpPr>
        <p:cNvPr id="1" name=""/>
        <p:cNvGrpSpPr/>
        <p:nvPr/>
      </p:nvGrpSpPr>
      <p:grpSpPr>
        <a:xfrm>
          <a:off x="0" y="0"/>
          <a:ext cx="0" cy="0"/>
          <a:chOff x="0" y="0"/>
          <a:chExt cx="0" cy="0"/>
        </a:xfrm>
      </p:grpSpPr>
      <p:sp>
        <p:nvSpPr>
          <p:cNvPr id="20" name="Rectangle 19"/>
          <p:cNvSpPr/>
          <p:nvPr/>
        </p:nvSpPr>
        <p:spPr>
          <a:xfrm>
            <a:off x="8540409" y="2752035"/>
            <a:ext cx="603503"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8" name="Picture Placeholder 2"/>
          <p:cNvSpPr>
            <a:spLocks noGrp="1"/>
          </p:cNvSpPr>
          <p:nvPr>
            <p:ph type="pic" sz="quarter" idx="16"/>
          </p:nvPr>
        </p:nvSpPr>
        <p:spPr>
          <a:xfrm>
            <a:off x="300347" y="2752035"/>
            <a:ext cx="8240061" cy="3733460"/>
          </a:xfrm>
        </p:spPr>
        <p:txBody>
          <a:bodyPr/>
          <a:lstStyle>
            <a:lvl1pPr>
              <a:defRPr/>
            </a:lvl1pPr>
          </a:lstStyle>
          <a:p>
            <a:r>
              <a:rPr lang="en-US" altLang="ja-JP"/>
              <a:t>Click icon to add picture</a:t>
            </a:r>
            <a:endParaRPr lang="en-US" dirty="0"/>
          </a:p>
        </p:txBody>
      </p:sp>
      <p:sp>
        <p:nvSpPr>
          <p:cNvPr id="13"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4"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ja-JP"/>
              <a:t>Click to edit Master text styles</a:t>
            </a:r>
          </a:p>
        </p:txBody>
      </p:sp>
      <p:sp>
        <p:nvSpPr>
          <p:cNvPr id="15"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687DF212-19E8-41E1-A8A2-C80342A2C8B1}" type="datetimeFigureOut">
              <a:rPr kumimoji="1" lang="ja-JP" altLang="en-US" smtClean="0"/>
              <a:t>2021/6/28</a:t>
            </a:fld>
            <a:endParaRPr kumimoji="1" lang="ja-JP" altLang="en-US"/>
          </a:p>
        </p:txBody>
      </p:sp>
      <p:sp>
        <p:nvSpPr>
          <p:cNvPr id="16"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kumimoji="1" lang="ja-JP" altLang="en-US"/>
          </a:p>
        </p:txBody>
      </p:sp>
      <p:sp>
        <p:nvSpPr>
          <p:cNvPr id="17"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
        <p:nvSpPr>
          <p:cNvPr id="23" name="Rectangle 22"/>
          <p:cNvSpPr/>
          <p:nvPr/>
        </p:nvSpPr>
        <p:spPr>
          <a:xfrm>
            <a:off x="10668000" y="2752035"/>
            <a:ext cx="1524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5" name="Rectangle 24"/>
          <p:cNvSpPr/>
          <p:nvPr/>
        </p:nvSpPr>
        <p:spPr>
          <a:xfrm>
            <a:off x="9143913" y="2752035"/>
            <a:ext cx="1524087"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7" name="Rectangle 26"/>
          <p:cNvSpPr/>
          <p:nvPr/>
        </p:nvSpPr>
        <p:spPr>
          <a:xfrm>
            <a:off x="-2" y="2752035"/>
            <a:ext cx="30034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229616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gilent 16:9 2-Col">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Content Placeholder 3"/>
          <p:cNvSpPr>
            <a:spLocks noGrp="1"/>
          </p:cNvSpPr>
          <p:nvPr>
            <p:ph sz="half" idx="2"/>
          </p:nvPr>
        </p:nvSpPr>
        <p:spPr>
          <a:xfrm>
            <a:off x="6209861" y="1287522"/>
            <a:ext cx="549165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5" name="Date Placeholder 4"/>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8"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0639983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gilent 16:9 2-Col Su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4" name="Content Placeholder 3"/>
          <p:cNvSpPr>
            <a:spLocks noGrp="1"/>
          </p:cNvSpPr>
          <p:nvPr>
            <p:ph sz="half" idx="2"/>
          </p:nvPr>
        </p:nvSpPr>
        <p:spPr>
          <a:xfrm>
            <a:off x="6209861" y="1287522"/>
            <a:ext cx="549165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5" name="Date Placeholder 4"/>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8" name="Title 1"/>
          <p:cNvSpPr>
            <a:spLocks noGrp="1"/>
          </p:cNvSpPr>
          <p:nvPr>
            <p:ph type="title" hasCustomPrompt="1"/>
          </p:nvPr>
        </p:nvSpPr>
        <p:spPr>
          <a:xfrm>
            <a:off x="502919"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58"/>
          <p:cNvSpPr>
            <a:spLocks noGrp="1"/>
          </p:cNvSpPr>
          <p:nvPr>
            <p:ph type="body" sz="quarter" idx="13"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2868681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Agilent 16:9 2-Col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88"/>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5" name="Text Placeholder 4"/>
          <p:cNvSpPr>
            <a:spLocks noGrp="1"/>
          </p:cNvSpPr>
          <p:nvPr>
            <p:ph type="body" sz="quarter" idx="3"/>
          </p:nvPr>
        </p:nvSpPr>
        <p:spPr>
          <a:xfrm>
            <a:off x="6209862" y="1284188"/>
            <a:ext cx="549165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7" name="Date Placeholder 6"/>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10" name="Content Placeholder 2"/>
          <p:cNvSpPr>
            <a:spLocks noGrp="1"/>
          </p:cNvSpPr>
          <p:nvPr>
            <p:ph sz="half" idx="13"/>
          </p:nvPr>
        </p:nvSpPr>
        <p:spPr>
          <a:xfrm>
            <a:off x="502920" y="1751724"/>
            <a:ext cx="5493389"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1" name="Content Placeholder 3"/>
          <p:cNvSpPr>
            <a:spLocks noGrp="1"/>
          </p:cNvSpPr>
          <p:nvPr>
            <p:ph sz="half" idx="14"/>
          </p:nvPr>
        </p:nvSpPr>
        <p:spPr>
          <a:xfrm>
            <a:off x="6209861" y="1751724"/>
            <a:ext cx="5491655"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2"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0213662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Agilent 16:9 2-Col Sub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88"/>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5" name="Text Placeholder 4"/>
          <p:cNvSpPr>
            <a:spLocks noGrp="1"/>
          </p:cNvSpPr>
          <p:nvPr>
            <p:ph type="body" sz="quarter" idx="3"/>
          </p:nvPr>
        </p:nvSpPr>
        <p:spPr>
          <a:xfrm>
            <a:off x="6209862" y="1284188"/>
            <a:ext cx="549165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ja-JP"/>
              <a:t>Click to edit Master text styles</a:t>
            </a:r>
          </a:p>
        </p:txBody>
      </p:sp>
      <p:sp>
        <p:nvSpPr>
          <p:cNvPr id="7" name="Date Placeholder 6"/>
          <p:cNvSpPr>
            <a:spLocks noGrp="1"/>
          </p:cNvSpPr>
          <p:nvPr>
            <p:ph type="dt" sz="half" idx="10"/>
          </p:nvPr>
        </p:nvSpPr>
        <p:spPr/>
        <p:txBody>
          <a:bodyPr/>
          <a:lstStyle/>
          <a:p>
            <a:fld id="{687DF212-19E8-41E1-A8A2-C80342A2C8B1}" type="datetimeFigureOut">
              <a:rPr kumimoji="1" lang="ja-JP" altLang="en-US" smtClean="0"/>
              <a:t>2021/6/28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lvl1pPr>
              <a:defRPr/>
            </a:lvl1pPr>
          </a:lstStyle>
          <a:p>
            <a:fld id="{8AD4E237-530C-4CF3-B37D-BCA42721250F}" type="slidenum">
              <a:rPr kumimoji="1" lang="ja-JP" altLang="en-US" smtClean="0"/>
              <a:t>‹#›</a:t>
            </a:fld>
            <a:endParaRPr kumimoji="1" lang="ja-JP" altLang="en-US"/>
          </a:p>
        </p:txBody>
      </p:sp>
      <p:sp>
        <p:nvSpPr>
          <p:cNvPr id="10" name="Content Placeholder 2"/>
          <p:cNvSpPr>
            <a:spLocks noGrp="1"/>
          </p:cNvSpPr>
          <p:nvPr>
            <p:ph sz="half" idx="13"/>
          </p:nvPr>
        </p:nvSpPr>
        <p:spPr>
          <a:xfrm>
            <a:off x="502920" y="1751724"/>
            <a:ext cx="5493389"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1" name="Content Placeholder 3"/>
          <p:cNvSpPr>
            <a:spLocks noGrp="1"/>
          </p:cNvSpPr>
          <p:nvPr>
            <p:ph sz="half" idx="14"/>
          </p:nvPr>
        </p:nvSpPr>
        <p:spPr>
          <a:xfrm>
            <a:off x="6209861" y="1751724"/>
            <a:ext cx="5491655"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12" name="Title 1"/>
          <p:cNvSpPr>
            <a:spLocks noGrp="1"/>
          </p:cNvSpPr>
          <p:nvPr>
            <p:ph type="title" hasCustomPrompt="1"/>
          </p:nvPr>
        </p:nvSpPr>
        <p:spPr>
          <a:xfrm>
            <a:off x="502919"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Text Placeholder 58"/>
          <p:cNvSpPr>
            <a:spLocks noGrp="1"/>
          </p:cNvSpPr>
          <p:nvPr>
            <p:ph type="body" sz="quarter" idx="15"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31294804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Agilent 16:9 Content Im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8854"/>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9" name="Picture Placeholder 8"/>
          <p:cNvSpPr>
            <a:spLocks noGrp="1"/>
          </p:cNvSpPr>
          <p:nvPr>
            <p:ph type="pic" sz="quarter" idx="14"/>
          </p:nvPr>
        </p:nvSpPr>
        <p:spPr>
          <a:xfrm>
            <a:off x="3989507" y="1287522"/>
            <a:ext cx="7712015" cy="4887306"/>
          </a:xfrm>
          <a:solidFill>
            <a:schemeClr val="bg2">
              <a:lumMod val="95000"/>
            </a:schemeClr>
          </a:solidFill>
        </p:spPr>
        <p:txBody>
          <a:bodyPr/>
          <a:lstStyle>
            <a:lvl1pPr>
              <a:defRPr/>
            </a:lvl1pPr>
          </a:lstStyle>
          <a:p>
            <a:r>
              <a:rPr lang="en-US" altLang="ja-JP"/>
              <a:t>Click icon to add picture</a:t>
            </a:r>
            <a:endParaRPr lang="en-US" dirty="0"/>
          </a:p>
        </p:txBody>
      </p:sp>
      <p:sp>
        <p:nvSpPr>
          <p:cNvPr id="10"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Content Placeholder 2"/>
          <p:cNvSpPr>
            <a:spLocks noGrp="1"/>
          </p:cNvSpPr>
          <p:nvPr>
            <p:ph sz="half" idx="1"/>
          </p:nvPr>
        </p:nvSpPr>
        <p:spPr>
          <a:xfrm>
            <a:off x="502920" y="1287522"/>
            <a:ext cx="334200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Tree>
    <p:extLst>
      <p:ext uri="{BB962C8B-B14F-4D97-AF65-F5344CB8AC3E}">
        <p14:creationId xmlns:p14="http://schemas.microsoft.com/office/powerpoint/2010/main" val="17471833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Agilent 16:9 Image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264" y="5241390"/>
            <a:ext cx="11147360" cy="1159410"/>
          </a:xfrm>
        </p:spPr>
        <p:txBody>
          <a:bodyPr/>
          <a:lstStyle>
            <a:lvl1pPr>
              <a:defRPr sz="1900">
                <a:latin typeface="Arial" panose="020B0604020202020204" pitchFamily="34" charset="0"/>
              </a:defRPr>
            </a:lvl1pPr>
            <a:lvl2pPr marL="0" indent="0">
              <a:buNone/>
              <a:defRPr sz="1500">
                <a:latin typeface="Arial" panose="020B0604020202020204" pitchFamily="34" charset="0"/>
              </a:defRPr>
            </a:lvl2pPr>
            <a:lvl3pPr marL="384048" indent="-182880">
              <a:defRPr sz="1500">
                <a:latin typeface="+mn-lt"/>
              </a:defRPr>
            </a:lvl3pPr>
            <a:lvl4pPr marL="548640" indent="-182880">
              <a:defRPr sz="1500">
                <a:latin typeface="+mn-lt"/>
              </a:defRPr>
            </a:lvl4pPr>
            <a:lvl5pPr marL="731520" indent="-182880">
              <a:defRPr sz="1300">
                <a:latin typeface="+mn-lt"/>
              </a:defRPr>
            </a:lvl5pPr>
          </a:lstStyle>
          <a:p>
            <a:pPr lvl="0"/>
            <a:r>
              <a:rPr lang="en-US" altLang="ja-JP"/>
              <a:t>Click to edit Master text styles</a:t>
            </a:r>
          </a:p>
          <a:p>
            <a:pPr lvl="1"/>
            <a:r>
              <a:rPr lang="en-US" altLang="ja-JP"/>
              <a:t>Second level</a:t>
            </a:r>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b="1"/>
            </a:lvl1pPr>
          </a:lstStyle>
          <a:p>
            <a:fld id="{8AD4E237-530C-4CF3-B37D-BCA42721250F}" type="slidenum">
              <a:rPr kumimoji="1" lang="ja-JP" altLang="en-US" smtClean="0"/>
              <a:t>‹#›</a:t>
            </a:fld>
            <a:endParaRPr kumimoji="1" lang="ja-JP" altLang="en-US"/>
          </a:p>
        </p:txBody>
      </p:sp>
      <p:sp>
        <p:nvSpPr>
          <p:cNvPr id="9" name="Picture Placeholder 8"/>
          <p:cNvSpPr>
            <a:spLocks noGrp="1"/>
          </p:cNvSpPr>
          <p:nvPr>
            <p:ph type="pic" sz="quarter" idx="14"/>
          </p:nvPr>
        </p:nvSpPr>
        <p:spPr>
          <a:xfrm>
            <a:off x="502919" y="1322552"/>
            <a:ext cx="11201400" cy="3824542"/>
          </a:xfrm>
          <a:solidFill>
            <a:schemeClr val="bg2">
              <a:lumMod val="95000"/>
            </a:schemeClr>
          </a:solidFill>
        </p:spPr>
        <p:txBody>
          <a:bodyPr/>
          <a:lstStyle>
            <a:lvl1pPr>
              <a:defRPr/>
            </a:lvl1pPr>
          </a:lstStyle>
          <a:p>
            <a:r>
              <a:rPr lang="en-US" altLang="ja-JP"/>
              <a:t>Click icon to add picture</a:t>
            </a:r>
            <a:endParaRPr lang="en-US" dirty="0"/>
          </a:p>
        </p:txBody>
      </p:sp>
      <p:sp>
        <p:nvSpPr>
          <p:cNvPr id="10"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8385241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ilent 16:9 Im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4" y="1368725"/>
            <a:ext cx="12191936" cy="5114351"/>
          </a:xfrm>
          <a:solidFill>
            <a:schemeClr val="bg2">
              <a:lumMod val="95000"/>
            </a:schemeClr>
          </a:solidFill>
        </p:spPr>
        <p:txBody>
          <a:bodyPr/>
          <a:lstStyle>
            <a:lvl1pPr>
              <a:defRPr/>
            </a:lvl1pPr>
          </a:lstStyle>
          <a:p>
            <a:r>
              <a:rPr lang="en-US" altLang="ja-JP"/>
              <a:t>Click icon to add picture</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a:lvl1pPr>
          </a:lstStyle>
          <a:p>
            <a:fld id="{8AD4E237-530C-4CF3-B37D-BCA42721250F}" type="slidenum">
              <a:rPr kumimoji="1" lang="ja-JP" altLang="en-US" smtClean="0"/>
              <a:t>‹#›</a:t>
            </a:fld>
            <a:endParaRPr kumimoji="1" lang="ja-JP" altLang="en-US"/>
          </a:p>
        </p:txBody>
      </p:sp>
      <p:sp>
        <p:nvSpPr>
          <p:cNvPr id="8"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0"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1330232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Agilent 16:9 End">
    <p:spTree>
      <p:nvGrpSpPr>
        <p:cNvPr id="1" name=""/>
        <p:cNvGrpSpPr/>
        <p:nvPr/>
      </p:nvGrpSpPr>
      <p:grpSpPr>
        <a:xfrm>
          <a:off x="0" y="0"/>
          <a:ext cx="0" cy="0"/>
          <a:chOff x="0" y="0"/>
          <a:chExt cx="0" cy="0"/>
        </a:xfrm>
      </p:grpSpPr>
      <p:sp>
        <p:nvSpPr>
          <p:cNvPr id="22" name="Rectangle 21"/>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0" name="Rectangle 29"/>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endParaRPr>
          </a:p>
        </p:txBody>
      </p:sp>
      <p:sp>
        <p:nvSpPr>
          <p:cNvPr id="31" name="Rectangle 30"/>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2" name="Rectangle 31"/>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1109600"/>
            <a:ext cx="7143939" cy="3850885"/>
          </a:xfrm>
        </p:spPr>
        <p:txBody>
          <a:bodyPr lIns="0" tIns="0" rIns="0" bIns="0" anchor="t" anchorCtr="0">
            <a:noAutofit/>
          </a:bodyPr>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5092929"/>
            <a:ext cx="7143939" cy="1137771"/>
          </a:xfrm>
        </p:spPr>
        <p:txBody>
          <a:bodyPr lIns="0" tIns="0" rIns="0" bIns="0" anchor="t" anchorCtr="0">
            <a:normAutofit/>
          </a:bodyPr>
          <a:lstStyle>
            <a:lvl1pPr marL="0" indent="0" algn="l">
              <a:spcBef>
                <a:spcPts val="300"/>
              </a:spcBef>
              <a:buNone/>
              <a:defRPr sz="180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ja-JP"/>
              <a:t>Click to edit Master subtitle style</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687DF212-19E8-41E1-A8A2-C80342A2C8B1}" type="datetimeFigureOut">
              <a:rPr kumimoji="1" lang="ja-JP" altLang="en-US" smtClean="0"/>
              <a:t>2021/6/28</a:t>
            </a:fld>
            <a:endParaRPr kumimoji="1" lang="ja-JP" altLang="en-US"/>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endParaRPr kumimoji="1" lang="ja-JP" alt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spTree>
    <p:extLst>
      <p:ext uri="{BB962C8B-B14F-4D97-AF65-F5344CB8AC3E}">
        <p14:creationId xmlns:p14="http://schemas.microsoft.com/office/powerpoint/2010/main" val="124376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2.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0" y="6482602"/>
            <a:ext cx="12192000" cy="377952"/>
            <a:chOff x="0" y="6482602"/>
            <a:chExt cx="12192000" cy="377952"/>
          </a:xfrm>
        </p:grpSpPr>
        <p:pic>
          <p:nvPicPr>
            <p:cNvPr id="13" name="Picture 12"/>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0" y="6482602"/>
              <a:ext cx="12192000" cy="377952"/>
            </a:xfrm>
            <a:prstGeom prst="rect">
              <a:avLst/>
            </a:prstGeom>
          </p:spPr>
        </p:pic>
        <p:pic>
          <p:nvPicPr>
            <p:cNvPr id="11" name="Picture 1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04" y="6487228"/>
              <a:ext cx="12190992" cy="371825"/>
            </a:xfrm>
            <a:prstGeom prst="rect">
              <a:avLst/>
            </a:prstGeom>
          </p:spPr>
        </p:pic>
      </p:grpSp>
      <p:sp>
        <p:nvSpPr>
          <p:cNvPr id="2" name="Title Placeholder 1"/>
          <p:cNvSpPr>
            <a:spLocks noGrp="1"/>
          </p:cNvSpPr>
          <p:nvPr>
            <p:ph type="title"/>
          </p:nvPr>
        </p:nvSpPr>
        <p:spPr>
          <a:xfrm>
            <a:off x="498491" y="248556"/>
            <a:ext cx="11194268" cy="905495"/>
          </a:xfrm>
          <a:prstGeom prst="rect">
            <a:avLst/>
          </a:prstGeom>
        </p:spPr>
        <p:txBody>
          <a:bodyPr vert="horz" lIns="0" tIns="45720" rIns="91440" bIns="45720" rtlCol="0" anchor="t" anchorCtr="0">
            <a:normAutofit/>
          </a:bodyPr>
          <a:lstStyle/>
          <a:p>
            <a:r>
              <a:rPr lang="en-US" altLang="ja-JP"/>
              <a:t>Click to edit Master title style</a:t>
            </a:r>
            <a:endParaRPr lang="en-US" dirty="0"/>
          </a:p>
        </p:txBody>
      </p:sp>
      <p:sp>
        <p:nvSpPr>
          <p:cNvPr id="3" name="Text Placeholder 2"/>
          <p:cNvSpPr>
            <a:spLocks noGrp="1"/>
          </p:cNvSpPr>
          <p:nvPr>
            <p:ph type="body" idx="1"/>
          </p:nvPr>
        </p:nvSpPr>
        <p:spPr>
          <a:xfrm>
            <a:off x="498491" y="1291996"/>
            <a:ext cx="11194268" cy="4668376"/>
          </a:xfrm>
          <a:prstGeom prst="rect">
            <a:avLst/>
          </a:prstGeom>
        </p:spPr>
        <p:txBody>
          <a:bodyPr vert="horz" lIns="0" tIns="45720" rIns="91440" bIns="45720" rtlCol="0">
            <a:normAutofit/>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5" name="Footer Placeholder 4"/>
          <p:cNvSpPr>
            <a:spLocks noGrp="1"/>
          </p:cNvSpPr>
          <p:nvPr>
            <p:ph type="ftr" sz="quarter" idx="3"/>
          </p:nvPr>
        </p:nvSpPr>
        <p:spPr bwMode="white">
          <a:xfrm>
            <a:off x="2614298" y="6620256"/>
            <a:ext cx="5303520" cy="118872"/>
          </a:xfrm>
          <a:prstGeom prst="rect">
            <a:avLst/>
          </a:prstGeom>
        </p:spPr>
        <p:txBody>
          <a:bodyPr vert="horz" lIns="0" tIns="0" rIns="0" bIns="0" rtlCol="0" anchor="ctr"/>
          <a:lstStyle>
            <a:lvl1pPr algn="l">
              <a:defRPr sz="800">
                <a:solidFill>
                  <a:schemeClr val="bg1"/>
                </a:solidFill>
                <a:latin typeface="Arial" panose="020B0604020202020204" pitchFamily="34" charset="0"/>
                <a:cs typeface="Arial" panose="020B0604020202020204" pitchFamily="34" charset="0"/>
              </a:defRPr>
            </a:lvl1pPr>
          </a:lstStyle>
          <a:p>
            <a:r>
              <a:rPr lang="en-US"/>
              <a:t>Title                             Confidentiality label                              Regulatory statement (if applicable)</a:t>
            </a:r>
            <a:endParaRPr lang="en-US" dirty="0"/>
          </a:p>
        </p:txBody>
      </p:sp>
      <p:sp>
        <p:nvSpPr>
          <p:cNvPr id="4" name="Date Placeholder 3"/>
          <p:cNvSpPr>
            <a:spLocks noGrp="1"/>
          </p:cNvSpPr>
          <p:nvPr>
            <p:ph type="dt" sz="half" idx="2"/>
          </p:nvPr>
        </p:nvSpPr>
        <p:spPr bwMode="white">
          <a:xfrm>
            <a:off x="1092982" y="6620256"/>
            <a:ext cx="1055857" cy="118872"/>
          </a:xfrm>
          <a:prstGeom prst="rect">
            <a:avLst/>
          </a:prstGeom>
        </p:spPr>
        <p:txBody>
          <a:bodyPr vert="horz" lIns="0" tIns="0" rIns="0" bIns="0" rtlCol="0" anchor="ctr"/>
          <a:lstStyle>
            <a:lvl1pPr marL="0" algn="l" defTabSz="685800" rtl="0" eaLnBrk="1" latinLnBrk="0" hangingPunct="1">
              <a:defRPr lang="en-US" sz="800" kern="1200" smtClean="0">
                <a:solidFill>
                  <a:schemeClr val="bg1"/>
                </a:solidFill>
                <a:latin typeface="Arial" panose="020B0604020202020204" pitchFamily="34" charset="0"/>
                <a:ea typeface="+mn-ea"/>
                <a:cs typeface="Arial" panose="020B0604020202020204" pitchFamily="34" charset="0"/>
              </a:defRPr>
            </a:lvl1pPr>
          </a:lstStyle>
          <a:p>
            <a:fld id="{569E21CD-4F1F-40FC-B312-9C535C61FD64}" type="datetime4">
              <a:rPr lang="en-US" smtClean="0"/>
              <a:pPr/>
              <a:t>June 28, 2021</a:t>
            </a:fld>
            <a:endParaRPr lang="en-US" dirty="0"/>
          </a:p>
        </p:txBody>
      </p:sp>
      <p:sp>
        <p:nvSpPr>
          <p:cNvPr id="6" name="Slide Number Placeholder 5"/>
          <p:cNvSpPr>
            <a:spLocks noGrp="1"/>
          </p:cNvSpPr>
          <p:nvPr>
            <p:ph type="sldNum" sz="quarter" idx="4"/>
          </p:nvPr>
        </p:nvSpPr>
        <p:spPr bwMode="white">
          <a:xfrm>
            <a:off x="502920" y="6620256"/>
            <a:ext cx="434347" cy="118872"/>
          </a:xfrm>
          <a:prstGeom prst="rect">
            <a:avLst/>
          </a:prstGeom>
        </p:spPr>
        <p:txBody>
          <a:bodyPr vert="horz" lIns="0" tIns="0" rIns="0" bIns="0" rtlCol="0" anchor="ctr"/>
          <a:lstStyle>
            <a:lvl1pPr marL="0" algn="l" defTabSz="685800" rtl="0" eaLnBrk="1" latinLnBrk="0" hangingPunct="1">
              <a:defRPr lang="en-US" sz="8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40" name="Footer Placeholder 4"/>
          <p:cNvSpPr>
            <a:spLocks noGrp="1"/>
          </p:cNvSpPr>
          <p:nvPr>
            <p:ph type="ftr" sz="quarter" idx="3"/>
          </p:nvPr>
        </p:nvSpPr>
        <p:spPr bwMode="white">
          <a:xfrm>
            <a:off x="2614298" y="6620256"/>
            <a:ext cx="5303520" cy="118872"/>
          </a:xfrm>
          <a:prstGeom prst="rect">
            <a:avLst/>
          </a:prstGeom>
        </p:spPr>
        <p:txBody>
          <a:bodyPr vert="horz" lIns="0" tIns="0" rIns="0" bIns="0" rtlCol="0" anchor="ctr"/>
          <a:lstStyle>
            <a:lvl1pPr algn="l">
              <a:defRPr sz="800">
                <a:solidFill>
                  <a:schemeClr val="bg1"/>
                </a:solidFill>
                <a:latin typeface="Arial" panose="020B0604020202020204" pitchFamily="34" charset="0"/>
                <a:cs typeface="Arial" panose="020B0604020202020204" pitchFamily="34" charset="0"/>
              </a:defRPr>
            </a:lvl1pPr>
          </a:lstStyle>
          <a:p>
            <a:endParaRPr kumimoji="1" lang="ja-JP" altLang="en-US"/>
          </a:p>
        </p:txBody>
      </p:sp>
      <p:sp>
        <p:nvSpPr>
          <p:cNvPr id="41" name="Date Placeholder 3"/>
          <p:cNvSpPr>
            <a:spLocks noGrp="1"/>
          </p:cNvSpPr>
          <p:nvPr>
            <p:ph type="dt" sz="half" idx="2"/>
          </p:nvPr>
        </p:nvSpPr>
        <p:spPr bwMode="white">
          <a:xfrm>
            <a:off x="1092982" y="6620256"/>
            <a:ext cx="1055857" cy="118872"/>
          </a:xfrm>
          <a:prstGeom prst="rect">
            <a:avLst/>
          </a:prstGeom>
        </p:spPr>
        <p:txBody>
          <a:bodyPr vert="horz" lIns="0" tIns="0" rIns="0" bIns="0" rtlCol="0" anchor="ctr"/>
          <a:lstStyle>
            <a:lvl1pPr marL="0" algn="l" defTabSz="685800" rtl="0" eaLnBrk="1" latinLnBrk="0" hangingPunct="1">
              <a:defRPr lang="en-US" sz="800" kern="1200" smtClean="0">
                <a:solidFill>
                  <a:schemeClr val="bg1"/>
                </a:solidFill>
                <a:latin typeface="Arial" panose="020B0604020202020204" pitchFamily="34" charset="0"/>
                <a:ea typeface="+mn-ea"/>
                <a:cs typeface="Arial" panose="020B0604020202020204" pitchFamily="34" charset="0"/>
              </a:defRPr>
            </a:lvl1pPr>
          </a:lstStyle>
          <a:p>
            <a:fld id="{687DF212-19E8-41E1-A8A2-C80342A2C8B1}" type="datetimeFigureOut">
              <a:rPr kumimoji="1" lang="ja-JP" altLang="en-US" smtClean="0"/>
              <a:t>2021/6/28</a:t>
            </a:fld>
            <a:endParaRPr kumimoji="1" lang="ja-JP" altLang="en-US"/>
          </a:p>
        </p:txBody>
      </p:sp>
      <p:sp>
        <p:nvSpPr>
          <p:cNvPr id="42" name="Slide Number Placeholder 5"/>
          <p:cNvSpPr>
            <a:spLocks noGrp="1"/>
          </p:cNvSpPr>
          <p:nvPr>
            <p:ph type="sldNum" sz="quarter" idx="4"/>
          </p:nvPr>
        </p:nvSpPr>
        <p:spPr bwMode="white">
          <a:xfrm>
            <a:off x="502920" y="6620256"/>
            <a:ext cx="434347" cy="118872"/>
          </a:xfrm>
          <a:prstGeom prst="rect">
            <a:avLst/>
          </a:prstGeom>
        </p:spPr>
        <p:txBody>
          <a:bodyPr vert="horz" lIns="0" tIns="0" rIns="0" bIns="0" rtlCol="0" anchor="ctr"/>
          <a:lstStyle>
            <a:lvl1pPr marL="0" algn="l" defTabSz="685800" rtl="0" eaLnBrk="1" latinLnBrk="0" hangingPunct="1">
              <a:defRPr lang="en-US" sz="8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23375038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685800" rtl="0" eaLnBrk="1" latinLnBrk="0" hangingPunct="1">
        <a:lnSpc>
          <a:spcPct val="90000"/>
        </a:lnSpc>
        <a:spcBef>
          <a:spcPct val="0"/>
        </a:spcBef>
        <a:buNone/>
        <a:defRPr kumimoji="1" sz="2800" b="0" i="0" kern="1200">
          <a:solidFill>
            <a:schemeClr val="accent1"/>
          </a:solidFill>
          <a:latin typeface="Arial" panose="020B0604020202020204" pitchFamily="34" charset="0"/>
          <a:ea typeface="Roboto Medium" panose="02000000000000000000" pitchFamily="2" charset="0"/>
          <a:cs typeface="Arial" panose="020B0604020202020204" pitchFamily="34" charset="0"/>
        </a:defRPr>
      </a:lvl1pPr>
    </p:titleStyle>
    <p:bodyStyle>
      <a:lvl1pPr marL="0" indent="0" algn="l" defTabSz="685800" rtl="0" eaLnBrk="1" latinLnBrk="0" hangingPunct="1">
        <a:lnSpc>
          <a:spcPct val="90000"/>
        </a:lnSpc>
        <a:spcBef>
          <a:spcPts val="1200"/>
        </a:spcBef>
        <a:buFontTx/>
        <a:buNone/>
        <a:defRPr kumimoji="1" sz="21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73038" indent="-173038" algn="l" defTabSz="685800" rtl="0" eaLnBrk="1" latinLnBrk="0" hangingPunct="1">
        <a:lnSpc>
          <a:spcPct val="90000"/>
        </a:lnSpc>
        <a:spcBef>
          <a:spcPts val="600"/>
        </a:spcBef>
        <a:buClr>
          <a:schemeClr val="tx1"/>
        </a:buClr>
        <a:buFont typeface="Arial" panose="020B0604020202020204" pitchFamily="34" charset="0"/>
        <a:buChar char="•"/>
        <a:defRPr kumimoji="1" sz="19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457200" indent="-228600" algn="l" defTabSz="685800" rtl="0" eaLnBrk="1" latinLnBrk="0" hangingPunct="1">
        <a:lnSpc>
          <a:spcPct val="90000"/>
        </a:lnSpc>
        <a:spcBef>
          <a:spcPts val="600"/>
        </a:spcBef>
        <a:buClr>
          <a:schemeClr val="tx1"/>
        </a:buClr>
        <a:buFont typeface="Arial" panose="020B0604020202020204" pitchFamily="34" charset="0"/>
        <a:buChar char="–"/>
        <a:defRPr kumimoji="1"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68275" algn="l" defTabSz="685800" rtl="0" eaLnBrk="1" latinLnBrk="0" hangingPunct="1">
        <a:lnSpc>
          <a:spcPct val="90000"/>
        </a:lnSpc>
        <a:spcBef>
          <a:spcPts val="600"/>
        </a:spcBef>
        <a:buClr>
          <a:schemeClr val="tx1"/>
        </a:buClr>
        <a:buFont typeface="Arial" panose="020B0604020202020204" pitchFamily="34" charset="0"/>
        <a:buChar char="•"/>
        <a:defRPr kumimoji="1"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57250" indent="-182563" algn="l" defTabSz="685800" rtl="0" eaLnBrk="1" latinLnBrk="0" hangingPunct="1">
        <a:lnSpc>
          <a:spcPct val="90000"/>
        </a:lnSpc>
        <a:spcBef>
          <a:spcPts val="600"/>
        </a:spcBef>
        <a:buClr>
          <a:schemeClr val="tx1"/>
        </a:buClr>
        <a:buFont typeface="Arial" panose="020B0604020202020204" pitchFamily="34" charset="0"/>
        <a:buChar char="–"/>
        <a:defRPr kumimoji="1"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2160">
          <p15:clr>
            <a:srgbClr val="F26B43"/>
          </p15:clr>
        </p15:guide>
        <p15:guide id="14" pos="6720">
          <p15:clr>
            <a:srgbClr val="F26B43"/>
          </p15:clr>
        </p15:guide>
        <p15:guide id="15" orient="horz" pos="912">
          <p15:clr>
            <a:srgbClr val="F26B43"/>
          </p15:clr>
        </p15:guide>
        <p15:guide id="16" orient="horz" pos="192">
          <p15:clr>
            <a:srgbClr val="F26B43"/>
          </p15:clr>
        </p15:guide>
        <p15:guide id="17" orient="horz" pos="3888">
          <p15:clr>
            <a:srgbClr val="F26B43"/>
          </p15:clr>
        </p15:guide>
        <p15:guide id="18" pos="312">
          <p15:clr>
            <a:srgbClr val="F26B43"/>
          </p15:clr>
        </p15:guide>
        <p15:guide id="19" pos="7488">
          <p15:clr>
            <a:srgbClr val="F26B43"/>
          </p15:clr>
        </p15:guide>
        <p15:guide id="20" orient="horz" pos="1008">
          <p15:clr>
            <a:srgbClr val="F26B43"/>
          </p15:clr>
        </p15:guide>
        <p15:guide id="21" orient="horz" pos="4032">
          <p15:clr>
            <a:srgbClr val="F26B43"/>
          </p15:clr>
        </p15:guide>
        <p15:guide id="22" pos="3840">
          <p15:clr>
            <a:srgbClr val="F26B43"/>
          </p15:clr>
        </p15:guide>
        <p15:guide id="23" orient="horz" pos="4272">
          <p15:clr>
            <a:srgbClr val="F26B43"/>
          </p15:clr>
        </p15:guide>
        <p15:guide id="24" pos="68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0" y="6482602"/>
            <a:ext cx="12192000" cy="377952"/>
            <a:chOff x="0" y="6482602"/>
            <a:chExt cx="12192000" cy="377952"/>
          </a:xfrm>
        </p:grpSpPr>
        <p:pic>
          <p:nvPicPr>
            <p:cNvPr id="13" name="Picture 12"/>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0" y="6482602"/>
              <a:ext cx="12192000" cy="377952"/>
            </a:xfrm>
            <a:prstGeom prst="rect">
              <a:avLst/>
            </a:prstGeom>
          </p:spPr>
        </p:pic>
        <p:pic>
          <p:nvPicPr>
            <p:cNvPr id="11" name="Picture 10"/>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04" y="6487228"/>
              <a:ext cx="12190992" cy="371825"/>
            </a:xfrm>
            <a:prstGeom prst="rect">
              <a:avLst/>
            </a:prstGeom>
          </p:spPr>
        </p:pic>
      </p:grpSp>
      <p:sp>
        <p:nvSpPr>
          <p:cNvPr id="2" name="Title Placeholder 1"/>
          <p:cNvSpPr>
            <a:spLocks noGrp="1"/>
          </p:cNvSpPr>
          <p:nvPr>
            <p:ph type="title"/>
          </p:nvPr>
        </p:nvSpPr>
        <p:spPr>
          <a:xfrm>
            <a:off x="498491" y="248556"/>
            <a:ext cx="11194268" cy="905495"/>
          </a:xfrm>
          <a:prstGeom prst="rect">
            <a:avLst/>
          </a:prstGeom>
        </p:spPr>
        <p:txBody>
          <a:bodyPr vert="horz" lIns="0" tIns="45720" rIns="91440" bIns="45720" rtlCol="0" anchor="t" anchorCtr="0">
            <a:normAutofit/>
          </a:bodyPr>
          <a:lstStyle/>
          <a:p>
            <a:r>
              <a:rPr lang="en-US" altLang="ja-JP"/>
              <a:t>Click to edit Master title style</a:t>
            </a:r>
            <a:endParaRPr lang="en-US" dirty="0"/>
          </a:p>
        </p:txBody>
      </p:sp>
      <p:sp>
        <p:nvSpPr>
          <p:cNvPr id="3" name="Text Placeholder 2"/>
          <p:cNvSpPr>
            <a:spLocks noGrp="1"/>
          </p:cNvSpPr>
          <p:nvPr>
            <p:ph type="body" idx="1"/>
          </p:nvPr>
        </p:nvSpPr>
        <p:spPr>
          <a:xfrm>
            <a:off x="498491" y="1291996"/>
            <a:ext cx="11194268" cy="4668376"/>
          </a:xfrm>
          <a:prstGeom prst="rect">
            <a:avLst/>
          </a:prstGeom>
        </p:spPr>
        <p:txBody>
          <a:bodyPr vert="horz" lIns="0" tIns="45720" rIns="91440" bIns="45720" rtlCol="0">
            <a:normAutofit/>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endParaRPr lang="en-US" dirty="0"/>
          </a:p>
        </p:txBody>
      </p:sp>
      <p:sp>
        <p:nvSpPr>
          <p:cNvPr id="5" name="Footer Placeholder 4"/>
          <p:cNvSpPr>
            <a:spLocks noGrp="1"/>
          </p:cNvSpPr>
          <p:nvPr>
            <p:ph type="ftr" sz="quarter" idx="3"/>
          </p:nvPr>
        </p:nvSpPr>
        <p:spPr bwMode="white">
          <a:xfrm>
            <a:off x="2614298" y="6620256"/>
            <a:ext cx="5303520" cy="118872"/>
          </a:xfrm>
          <a:prstGeom prst="rect">
            <a:avLst/>
          </a:prstGeom>
        </p:spPr>
        <p:txBody>
          <a:bodyPr vert="horz" lIns="0" tIns="0" rIns="0" bIns="0" rtlCol="0" anchor="ctr"/>
          <a:lstStyle>
            <a:lvl1pPr algn="l">
              <a:defRPr sz="800">
                <a:solidFill>
                  <a:schemeClr val="bg1"/>
                </a:solidFill>
                <a:latin typeface="Arial" panose="020B0604020202020204" pitchFamily="34" charset="0"/>
                <a:cs typeface="Arial" panose="020B0604020202020204" pitchFamily="34" charset="0"/>
              </a:defRPr>
            </a:lvl1pPr>
          </a:lstStyle>
          <a:p>
            <a:r>
              <a:rPr lang="en-US"/>
              <a:t>Title                             Confidentiality label                              Regulatory statement (if applicable)</a:t>
            </a:r>
            <a:endParaRPr lang="en-US" dirty="0"/>
          </a:p>
        </p:txBody>
      </p:sp>
      <p:sp>
        <p:nvSpPr>
          <p:cNvPr id="4" name="Date Placeholder 3"/>
          <p:cNvSpPr>
            <a:spLocks noGrp="1"/>
          </p:cNvSpPr>
          <p:nvPr>
            <p:ph type="dt" sz="half" idx="2"/>
          </p:nvPr>
        </p:nvSpPr>
        <p:spPr bwMode="white">
          <a:xfrm>
            <a:off x="1092982" y="6620256"/>
            <a:ext cx="1055857" cy="118872"/>
          </a:xfrm>
          <a:prstGeom prst="rect">
            <a:avLst/>
          </a:prstGeom>
        </p:spPr>
        <p:txBody>
          <a:bodyPr vert="horz" lIns="0" tIns="0" rIns="0" bIns="0" rtlCol="0" anchor="ctr"/>
          <a:lstStyle>
            <a:lvl1pPr marL="0" algn="l" defTabSz="685800" rtl="0" eaLnBrk="1" latinLnBrk="0" hangingPunct="1">
              <a:defRPr lang="en-US" sz="800" kern="1200" smtClean="0">
                <a:solidFill>
                  <a:schemeClr val="bg1"/>
                </a:solidFill>
                <a:latin typeface="Arial" panose="020B0604020202020204" pitchFamily="34" charset="0"/>
                <a:ea typeface="+mn-ea"/>
                <a:cs typeface="Arial" panose="020B0604020202020204" pitchFamily="34" charset="0"/>
              </a:defRPr>
            </a:lvl1pPr>
          </a:lstStyle>
          <a:p>
            <a:fld id="{569E21CD-4F1F-40FC-B312-9C535C61FD64}" type="datetime4">
              <a:rPr lang="en-US" smtClean="0"/>
              <a:pPr/>
              <a:t>June 28, 2021</a:t>
            </a:fld>
            <a:endParaRPr lang="en-US" dirty="0"/>
          </a:p>
        </p:txBody>
      </p:sp>
      <p:sp>
        <p:nvSpPr>
          <p:cNvPr id="6" name="Slide Number Placeholder 5"/>
          <p:cNvSpPr>
            <a:spLocks noGrp="1"/>
          </p:cNvSpPr>
          <p:nvPr>
            <p:ph type="sldNum" sz="quarter" idx="4"/>
          </p:nvPr>
        </p:nvSpPr>
        <p:spPr bwMode="white">
          <a:xfrm>
            <a:off x="502920" y="6620256"/>
            <a:ext cx="434347" cy="118872"/>
          </a:xfrm>
          <a:prstGeom prst="rect">
            <a:avLst/>
          </a:prstGeom>
        </p:spPr>
        <p:txBody>
          <a:bodyPr vert="horz" lIns="0" tIns="0" rIns="0" bIns="0" rtlCol="0" anchor="ctr"/>
          <a:lstStyle>
            <a:lvl1pPr marL="0" algn="l" defTabSz="685800" rtl="0" eaLnBrk="1" latinLnBrk="0" hangingPunct="1">
              <a:defRPr lang="en-US" sz="8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40" name="Footer Placeholder 4"/>
          <p:cNvSpPr>
            <a:spLocks noGrp="1"/>
          </p:cNvSpPr>
          <p:nvPr>
            <p:ph type="ftr" sz="quarter" idx="3"/>
          </p:nvPr>
        </p:nvSpPr>
        <p:spPr bwMode="white">
          <a:xfrm>
            <a:off x="2614298" y="6620256"/>
            <a:ext cx="5303520" cy="118872"/>
          </a:xfrm>
          <a:prstGeom prst="rect">
            <a:avLst/>
          </a:prstGeom>
        </p:spPr>
        <p:txBody>
          <a:bodyPr vert="horz" lIns="0" tIns="0" rIns="0" bIns="0" rtlCol="0" anchor="ctr"/>
          <a:lstStyle>
            <a:lvl1pPr algn="l">
              <a:defRPr sz="800">
                <a:solidFill>
                  <a:schemeClr val="bg1"/>
                </a:solidFill>
                <a:latin typeface="Arial" panose="020B0604020202020204" pitchFamily="34" charset="0"/>
                <a:cs typeface="Arial" panose="020B0604020202020204" pitchFamily="34" charset="0"/>
              </a:defRPr>
            </a:lvl1pPr>
          </a:lstStyle>
          <a:p>
            <a:endParaRPr kumimoji="1" lang="ja-JP" altLang="en-US"/>
          </a:p>
        </p:txBody>
      </p:sp>
      <p:sp>
        <p:nvSpPr>
          <p:cNvPr id="41" name="Date Placeholder 3"/>
          <p:cNvSpPr>
            <a:spLocks noGrp="1"/>
          </p:cNvSpPr>
          <p:nvPr>
            <p:ph type="dt" sz="half" idx="2"/>
          </p:nvPr>
        </p:nvSpPr>
        <p:spPr bwMode="white">
          <a:xfrm>
            <a:off x="1092982" y="6620256"/>
            <a:ext cx="1055857" cy="118872"/>
          </a:xfrm>
          <a:prstGeom prst="rect">
            <a:avLst/>
          </a:prstGeom>
        </p:spPr>
        <p:txBody>
          <a:bodyPr vert="horz" lIns="0" tIns="0" rIns="0" bIns="0" rtlCol="0" anchor="ctr"/>
          <a:lstStyle>
            <a:lvl1pPr marL="0" algn="l" defTabSz="685800" rtl="0" eaLnBrk="1" latinLnBrk="0" hangingPunct="1">
              <a:defRPr lang="en-US" sz="800" kern="1200" smtClean="0">
                <a:solidFill>
                  <a:schemeClr val="bg1"/>
                </a:solidFill>
                <a:latin typeface="Arial" panose="020B0604020202020204" pitchFamily="34" charset="0"/>
                <a:ea typeface="+mn-ea"/>
                <a:cs typeface="Arial" panose="020B0604020202020204" pitchFamily="34" charset="0"/>
              </a:defRPr>
            </a:lvl1pPr>
          </a:lstStyle>
          <a:p>
            <a:fld id="{687DF212-19E8-41E1-A8A2-C80342A2C8B1}" type="datetimeFigureOut">
              <a:rPr kumimoji="1" lang="ja-JP" altLang="en-US" smtClean="0"/>
              <a:t>2021/6/28</a:t>
            </a:fld>
            <a:endParaRPr kumimoji="1" lang="ja-JP" altLang="en-US"/>
          </a:p>
        </p:txBody>
      </p:sp>
      <p:sp>
        <p:nvSpPr>
          <p:cNvPr id="42" name="Slide Number Placeholder 5"/>
          <p:cNvSpPr>
            <a:spLocks noGrp="1"/>
          </p:cNvSpPr>
          <p:nvPr>
            <p:ph type="sldNum" sz="quarter" idx="4"/>
          </p:nvPr>
        </p:nvSpPr>
        <p:spPr bwMode="white">
          <a:xfrm>
            <a:off x="502920" y="6620256"/>
            <a:ext cx="434347" cy="118872"/>
          </a:xfrm>
          <a:prstGeom prst="rect">
            <a:avLst/>
          </a:prstGeom>
        </p:spPr>
        <p:txBody>
          <a:bodyPr vert="horz" lIns="0" tIns="0" rIns="0" bIns="0" rtlCol="0" anchor="ctr"/>
          <a:lstStyle>
            <a:lvl1pPr marL="0" algn="l" defTabSz="685800" rtl="0" eaLnBrk="1" latinLnBrk="0" hangingPunct="1">
              <a:defRPr lang="en-US" sz="8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8AD4E237-530C-4CF3-B37D-BCA42721250F}" type="slidenum">
              <a:rPr kumimoji="1" lang="ja-JP" altLang="en-US" smtClean="0"/>
              <a:t>‹#›</a:t>
            </a:fld>
            <a:endParaRPr kumimoji="1" lang="ja-JP" altLang="en-US"/>
          </a:p>
        </p:txBody>
      </p:sp>
    </p:spTree>
    <p:extLst>
      <p:ext uri="{BB962C8B-B14F-4D97-AF65-F5344CB8AC3E}">
        <p14:creationId xmlns:p14="http://schemas.microsoft.com/office/powerpoint/2010/main" val="11615530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Lst>
  <p:txStyles>
    <p:titleStyle>
      <a:lvl1pPr algn="l" defTabSz="685800" rtl="0" eaLnBrk="1" latinLnBrk="0" hangingPunct="1">
        <a:lnSpc>
          <a:spcPct val="90000"/>
        </a:lnSpc>
        <a:spcBef>
          <a:spcPct val="0"/>
        </a:spcBef>
        <a:buNone/>
        <a:defRPr kumimoji="1" sz="2800" b="0" i="0" kern="1200">
          <a:solidFill>
            <a:schemeClr val="accent1"/>
          </a:solidFill>
          <a:latin typeface="Arial" panose="020B0604020202020204" pitchFamily="34" charset="0"/>
          <a:ea typeface="Roboto Medium" panose="02000000000000000000" pitchFamily="2" charset="0"/>
          <a:cs typeface="Arial" panose="020B0604020202020204" pitchFamily="34" charset="0"/>
        </a:defRPr>
      </a:lvl1pPr>
    </p:titleStyle>
    <p:bodyStyle>
      <a:lvl1pPr marL="0" indent="0" algn="l" defTabSz="685800" rtl="0" eaLnBrk="1" latinLnBrk="0" hangingPunct="1">
        <a:lnSpc>
          <a:spcPct val="90000"/>
        </a:lnSpc>
        <a:spcBef>
          <a:spcPts val="1200"/>
        </a:spcBef>
        <a:buFontTx/>
        <a:buNone/>
        <a:defRPr kumimoji="1" sz="21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73038" indent="-173038" algn="l" defTabSz="685800" rtl="0" eaLnBrk="1" latinLnBrk="0" hangingPunct="1">
        <a:lnSpc>
          <a:spcPct val="90000"/>
        </a:lnSpc>
        <a:spcBef>
          <a:spcPts val="600"/>
        </a:spcBef>
        <a:buClr>
          <a:schemeClr val="tx1"/>
        </a:buClr>
        <a:buFont typeface="Arial" panose="020B0604020202020204" pitchFamily="34" charset="0"/>
        <a:buChar char="•"/>
        <a:defRPr kumimoji="1" sz="19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457200" indent="-228600" algn="l" defTabSz="685800" rtl="0" eaLnBrk="1" latinLnBrk="0" hangingPunct="1">
        <a:lnSpc>
          <a:spcPct val="90000"/>
        </a:lnSpc>
        <a:spcBef>
          <a:spcPts val="600"/>
        </a:spcBef>
        <a:buClr>
          <a:schemeClr val="tx1"/>
        </a:buClr>
        <a:buFont typeface="Arial" panose="020B0604020202020204" pitchFamily="34" charset="0"/>
        <a:buChar char="–"/>
        <a:defRPr kumimoji="1"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68275" algn="l" defTabSz="685800" rtl="0" eaLnBrk="1" latinLnBrk="0" hangingPunct="1">
        <a:lnSpc>
          <a:spcPct val="90000"/>
        </a:lnSpc>
        <a:spcBef>
          <a:spcPts val="600"/>
        </a:spcBef>
        <a:buClr>
          <a:schemeClr val="tx1"/>
        </a:buClr>
        <a:buFont typeface="Arial" panose="020B0604020202020204" pitchFamily="34" charset="0"/>
        <a:buChar char="•"/>
        <a:defRPr kumimoji="1"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57250" indent="-182563" algn="l" defTabSz="685800" rtl="0" eaLnBrk="1" latinLnBrk="0" hangingPunct="1">
        <a:lnSpc>
          <a:spcPct val="90000"/>
        </a:lnSpc>
        <a:spcBef>
          <a:spcPts val="600"/>
        </a:spcBef>
        <a:buClr>
          <a:schemeClr val="tx1"/>
        </a:buClr>
        <a:buFont typeface="Arial" panose="020B0604020202020204" pitchFamily="34" charset="0"/>
        <a:buChar char="–"/>
        <a:defRPr kumimoji="1"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2160">
          <p15:clr>
            <a:srgbClr val="F26B43"/>
          </p15:clr>
        </p15:guide>
        <p15:guide id="14" pos="6720">
          <p15:clr>
            <a:srgbClr val="F26B43"/>
          </p15:clr>
        </p15:guide>
        <p15:guide id="15" orient="horz" pos="912">
          <p15:clr>
            <a:srgbClr val="F26B43"/>
          </p15:clr>
        </p15:guide>
        <p15:guide id="16" orient="horz" pos="192">
          <p15:clr>
            <a:srgbClr val="F26B43"/>
          </p15:clr>
        </p15:guide>
        <p15:guide id="17" orient="horz" pos="3888">
          <p15:clr>
            <a:srgbClr val="F26B43"/>
          </p15:clr>
        </p15:guide>
        <p15:guide id="18" pos="312">
          <p15:clr>
            <a:srgbClr val="F26B43"/>
          </p15:clr>
        </p15:guide>
        <p15:guide id="19" pos="7488">
          <p15:clr>
            <a:srgbClr val="F26B43"/>
          </p15:clr>
        </p15:guide>
        <p15:guide id="20" orient="horz" pos="1008">
          <p15:clr>
            <a:srgbClr val="F26B43"/>
          </p15:clr>
        </p15:guide>
        <p15:guide id="21" orient="horz" pos="4032">
          <p15:clr>
            <a:srgbClr val="F26B43"/>
          </p15:clr>
        </p15:guide>
        <p15:guide id="22" pos="3840">
          <p15:clr>
            <a:srgbClr val="F26B43"/>
          </p15:clr>
        </p15:guide>
        <p15:guide id="23" orient="horz" pos="4272">
          <p15:clr>
            <a:srgbClr val="F26B43"/>
          </p15:clr>
        </p15:guide>
        <p15:guide id="24" pos="68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5794" y="1488394"/>
            <a:ext cx="7558189" cy="2272145"/>
          </a:xfrm>
        </p:spPr>
        <p:txBody>
          <a:bodyPr>
            <a:normAutofit/>
          </a:bodyPr>
          <a:lstStyle/>
          <a:p>
            <a:pPr>
              <a:lnSpc>
                <a:spcPts val="4300"/>
              </a:lnSpc>
            </a:pPr>
            <a:r>
              <a:rPr lang="en-US" sz="4000" b="1" dirty="0"/>
              <a:t>UPW analysis using        Agilent 8900 with m lens</a:t>
            </a:r>
            <a:br>
              <a:rPr lang="en-US" sz="4000" b="1" dirty="0"/>
            </a:br>
            <a:br>
              <a:rPr lang="en-US" sz="4000" b="1" dirty="0"/>
            </a:br>
            <a:endParaRPr lang="en-US" sz="4000" b="1" dirty="0"/>
          </a:p>
        </p:txBody>
      </p:sp>
      <p:sp>
        <p:nvSpPr>
          <p:cNvPr id="3" name="Subtitle 2"/>
          <p:cNvSpPr>
            <a:spLocks noGrp="1"/>
          </p:cNvSpPr>
          <p:nvPr>
            <p:ph type="subTitle" idx="1"/>
          </p:nvPr>
        </p:nvSpPr>
        <p:spPr>
          <a:xfrm>
            <a:off x="378742" y="4713267"/>
            <a:ext cx="7143939" cy="955629"/>
          </a:xfrm>
        </p:spPr>
        <p:txBody>
          <a:bodyPr>
            <a:normAutofit fontScale="92500" lnSpcReduction="20000"/>
          </a:bodyPr>
          <a:lstStyle/>
          <a:p>
            <a:r>
              <a:rPr lang="en-US" sz="2800" b="1" dirty="0"/>
              <a:t>Kazuhiro Sakai </a:t>
            </a:r>
          </a:p>
          <a:p>
            <a:r>
              <a:rPr lang="en-US" sz="2800" b="1" dirty="0"/>
              <a:t>Yoshinori Shimamura</a:t>
            </a:r>
          </a:p>
          <a:p>
            <a:r>
              <a:rPr lang="en-US" sz="2400" dirty="0"/>
              <a:t>Agilent Technologies Japan, Ltd.</a:t>
            </a:r>
            <a:endParaRPr lang="en-US" sz="2000" dirty="0"/>
          </a:p>
        </p:txBody>
      </p:sp>
      <p:sp>
        <p:nvSpPr>
          <p:cNvPr id="4" name="Date Placeholder 3"/>
          <p:cNvSpPr>
            <a:spLocks noGrp="1"/>
          </p:cNvSpPr>
          <p:nvPr>
            <p:ph type="dt" sz="half" idx="10"/>
          </p:nvPr>
        </p:nvSpPr>
        <p:spPr/>
        <p:txBody>
          <a:bodyPr/>
          <a:lstStyle/>
          <a:p>
            <a:fld id="{84C11296-F42A-4244-BCFE-7CF2FC8186CD}" type="datetime4">
              <a:rPr lang="en-US" altLang="ja-JP" smtClean="0"/>
              <a:t>June 28, 2021</a:t>
            </a:fld>
            <a:endParaRPr lang="en-US" dirty="0"/>
          </a:p>
        </p:txBody>
      </p:sp>
      <p:sp>
        <p:nvSpPr>
          <p:cNvPr id="6" name="Slide Number Placeholder 5"/>
          <p:cNvSpPr>
            <a:spLocks noGrp="1"/>
          </p:cNvSpPr>
          <p:nvPr>
            <p:ph type="sldNum" sz="quarter" idx="12"/>
          </p:nvPr>
        </p:nvSpPr>
        <p:spPr/>
        <p:txBody>
          <a:bodyPr/>
          <a:lstStyle/>
          <a:p>
            <a:fld id="{CBD803B2-A378-42BD-B5EC-F7748F169FE0}" type="slidenum">
              <a:rPr lang="en-US" smtClean="0"/>
              <a:pPr/>
              <a:t>1</a:t>
            </a:fld>
            <a:endParaRPr lang="en-US" dirty="0"/>
          </a:p>
        </p:txBody>
      </p:sp>
      <p:sp>
        <p:nvSpPr>
          <p:cNvPr id="5" name="テキスト ボックス 4">
            <a:extLst>
              <a:ext uri="{FF2B5EF4-FFF2-40B4-BE49-F238E27FC236}">
                <a16:creationId xmlns:a16="http://schemas.microsoft.com/office/drawing/2014/main" id="{2D1DB377-557A-4EDA-8661-5A675389D49D}"/>
              </a:ext>
            </a:extLst>
          </p:cNvPr>
          <p:cNvSpPr txBox="1"/>
          <p:nvPr/>
        </p:nvSpPr>
        <p:spPr>
          <a:xfrm>
            <a:off x="1990810" y="6550256"/>
            <a:ext cx="1598515" cy="261610"/>
          </a:xfrm>
          <a:prstGeom prst="rect">
            <a:avLst/>
          </a:prstGeom>
          <a:noFill/>
        </p:spPr>
        <p:txBody>
          <a:bodyPr wrap="none" rtlCol="0">
            <a:spAutoFit/>
          </a:bodyPr>
          <a:lstStyle/>
          <a:p>
            <a:r>
              <a:rPr kumimoji="1" lang="en-US" altLang="ja-JP" sz="1050" b="1" dirty="0">
                <a:solidFill>
                  <a:schemeClr val="bg1"/>
                </a:solidFill>
              </a:rPr>
              <a:t>DE44369.9217592593</a:t>
            </a:r>
            <a:endParaRPr kumimoji="1" lang="ja-JP" altLang="en-US" sz="1050" b="1" dirty="0">
              <a:solidFill>
                <a:schemeClr val="bg1"/>
              </a:solidFill>
            </a:endParaRPr>
          </a:p>
        </p:txBody>
      </p:sp>
    </p:spTree>
    <p:extLst>
      <p:ext uri="{BB962C8B-B14F-4D97-AF65-F5344CB8AC3E}">
        <p14:creationId xmlns:p14="http://schemas.microsoft.com/office/powerpoint/2010/main" val="382791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7899BB8E-F691-47E2-91EE-EED3FF76D7DC}"/>
              </a:ext>
            </a:extLst>
          </p:cNvPr>
          <p:cNvSpPr/>
          <p:nvPr/>
        </p:nvSpPr>
        <p:spPr>
          <a:xfrm>
            <a:off x="161365" y="128546"/>
            <a:ext cx="7933764" cy="42012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kumimoji="1" lang="en-US" altLang="ja-JP" sz="2800" b="1" dirty="0">
                <a:solidFill>
                  <a:srgbClr val="0070C0"/>
                </a:solidFill>
                <a:latin typeface="+mj-lt"/>
                <a:cs typeface="Calibri" panose="020F0502020204030204" pitchFamily="34" charset="0"/>
              </a:rPr>
              <a:t>Background: Agilent 8900 with s lens</a:t>
            </a:r>
            <a:endParaRPr kumimoji="1" lang="ja-JP" altLang="en-US" sz="2800" b="1" dirty="0">
              <a:solidFill>
                <a:srgbClr val="0070C0"/>
              </a:solidFill>
              <a:latin typeface="+mj-lt"/>
              <a:cs typeface="Calibri" panose="020F0502020204030204" pitchFamily="34" charset="0"/>
            </a:endParaRPr>
          </a:p>
        </p:txBody>
      </p:sp>
      <p:pic>
        <p:nvPicPr>
          <p:cNvPr id="2" name="図 1">
            <a:extLst>
              <a:ext uri="{FF2B5EF4-FFF2-40B4-BE49-F238E27FC236}">
                <a16:creationId xmlns:a16="http://schemas.microsoft.com/office/drawing/2014/main" id="{DD60251B-3F1D-43D5-8F6D-21444DD5A670}"/>
              </a:ext>
            </a:extLst>
          </p:cNvPr>
          <p:cNvPicPr>
            <a:picLocks noChangeAspect="1"/>
          </p:cNvPicPr>
          <p:nvPr/>
        </p:nvPicPr>
        <p:blipFill>
          <a:blip r:embed="rId3"/>
          <a:stretch>
            <a:fillRect/>
          </a:stretch>
        </p:blipFill>
        <p:spPr>
          <a:xfrm>
            <a:off x="4928595" y="1094181"/>
            <a:ext cx="6514307" cy="3322067"/>
          </a:xfrm>
          <a:prstGeom prst="rect">
            <a:avLst/>
          </a:prstGeom>
          <a:ln>
            <a:noFill/>
          </a:ln>
          <a:effectLst>
            <a:outerShdw blurRad="292100" dist="139700" dir="2700000" algn="tl" rotWithShape="0">
              <a:srgbClr val="333333">
                <a:alpha val="65000"/>
              </a:srgbClr>
            </a:outerShdw>
          </a:effectLst>
        </p:spPr>
      </p:pic>
      <p:pic>
        <p:nvPicPr>
          <p:cNvPr id="3" name="図 2">
            <a:extLst>
              <a:ext uri="{FF2B5EF4-FFF2-40B4-BE49-F238E27FC236}">
                <a16:creationId xmlns:a16="http://schemas.microsoft.com/office/drawing/2014/main" id="{5EBF2455-AB4A-42F0-B62C-AB4E4FD948DA}"/>
              </a:ext>
            </a:extLst>
          </p:cNvPr>
          <p:cNvPicPr>
            <a:picLocks noChangeAspect="1"/>
          </p:cNvPicPr>
          <p:nvPr/>
        </p:nvPicPr>
        <p:blipFill>
          <a:blip r:embed="rId4"/>
          <a:stretch>
            <a:fillRect/>
          </a:stretch>
        </p:blipFill>
        <p:spPr>
          <a:xfrm>
            <a:off x="351721" y="1094181"/>
            <a:ext cx="4265482" cy="4241143"/>
          </a:xfrm>
          <a:prstGeom prst="rect">
            <a:avLst/>
          </a:prstGeom>
          <a:ln>
            <a:noFill/>
          </a:ln>
          <a:effectLst>
            <a:outerShdw blurRad="292100" dist="139700" dir="2700000" algn="tl" rotWithShape="0">
              <a:srgbClr val="333333">
                <a:alpha val="65000"/>
              </a:srgbClr>
            </a:outerShdw>
          </a:effectLst>
        </p:spPr>
      </p:pic>
      <p:pic>
        <p:nvPicPr>
          <p:cNvPr id="4" name="図 3">
            <a:extLst>
              <a:ext uri="{FF2B5EF4-FFF2-40B4-BE49-F238E27FC236}">
                <a16:creationId xmlns:a16="http://schemas.microsoft.com/office/drawing/2014/main" id="{BFAEA785-AC65-44E5-98EE-E8AB0E841C2F}"/>
              </a:ext>
            </a:extLst>
          </p:cNvPr>
          <p:cNvPicPr>
            <a:picLocks noChangeAspect="1"/>
          </p:cNvPicPr>
          <p:nvPr/>
        </p:nvPicPr>
        <p:blipFill>
          <a:blip r:embed="rId5"/>
          <a:stretch>
            <a:fillRect/>
          </a:stretch>
        </p:blipFill>
        <p:spPr>
          <a:xfrm>
            <a:off x="473077" y="4320259"/>
            <a:ext cx="1386203" cy="564442"/>
          </a:xfrm>
          <a:prstGeom prst="rect">
            <a:avLst/>
          </a:prstGeom>
        </p:spPr>
      </p:pic>
      <p:sp>
        <p:nvSpPr>
          <p:cNvPr id="5" name="テキスト ボックス 4">
            <a:extLst>
              <a:ext uri="{FF2B5EF4-FFF2-40B4-BE49-F238E27FC236}">
                <a16:creationId xmlns:a16="http://schemas.microsoft.com/office/drawing/2014/main" id="{5E28A367-5F1F-45C1-9BB2-A6B53EC51117}"/>
              </a:ext>
            </a:extLst>
          </p:cNvPr>
          <p:cNvSpPr txBox="1"/>
          <p:nvPr/>
        </p:nvSpPr>
        <p:spPr>
          <a:xfrm>
            <a:off x="4928595" y="5579153"/>
            <a:ext cx="5874872" cy="830997"/>
          </a:xfrm>
          <a:prstGeom prst="rect">
            <a:avLst/>
          </a:prstGeom>
          <a:noFill/>
        </p:spPr>
        <p:txBody>
          <a:bodyPr wrap="square" rtlCol="0">
            <a:spAutoFit/>
          </a:bodyPr>
          <a:lstStyle/>
          <a:p>
            <a:r>
              <a:rPr kumimoji="1" lang="en-US" altLang="ja-JP" sz="2400" b="1" dirty="0">
                <a:solidFill>
                  <a:srgbClr val="0070C0"/>
                </a:solidFill>
              </a:rPr>
              <a:t>Can we provide a simple method?</a:t>
            </a:r>
          </a:p>
          <a:p>
            <a:r>
              <a:rPr kumimoji="1" lang="en-US" altLang="ja-JP" sz="2400" b="1" dirty="0">
                <a:solidFill>
                  <a:srgbClr val="0070C0"/>
                </a:solidFill>
              </a:rPr>
              <a:t>-&gt; Yes</a:t>
            </a:r>
          </a:p>
        </p:txBody>
      </p:sp>
      <p:sp>
        <p:nvSpPr>
          <p:cNvPr id="6" name="テキスト ボックス 5">
            <a:extLst>
              <a:ext uri="{FF2B5EF4-FFF2-40B4-BE49-F238E27FC236}">
                <a16:creationId xmlns:a16="http://schemas.microsoft.com/office/drawing/2014/main" id="{6F73AFB5-8167-4964-97B1-7F825BFBB733}"/>
              </a:ext>
            </a:extLst>
          </p:cNvPr>
          <p:cNvSpPr txBox="1"/>
          <p:nvPr/>
        </p:nvSpPr>
        <p:spPr>
          <a:xfrm>
            <a:off x="351721" y="5597755"/>
            <a:ext cx="2416046" cy="369332"/>
          </a:xfrm>
          <a:prstGeom prst="rect">
            <a:avLst/>
          </a:prstGeom>
          <a:noFill/>
        </p:spPr>
        <p:txBody>
          <a:bodyPr wrap="none" rtlCol="0">
            <a:spAutoFit/>
          </a:bodyPr>
          <a:lstStyle/>
          <a:p>
            <a:r>
              <a:rPr kumimoji="1" lang="en-US" altLang="ja-JP" b="1" dirty="0"/>
              <a:t>Published Dec. 2016</a:t>
            </a:r>
            <a:endParaRPr kumimoji="1" lang="ja-JP" altLang="en-US" b="1" dirty="0"/>
          </a:p>
        </p:txBody>
      </p:sp>
      <p:sp>
        <p:nvSpPr>
          <p:cNvPr id="7" name="テキスト ボックス 6">
            <a:extLst>
              <a:ext uri="{FF2B5EF4-FFF2-40B4-BE49-F238E27FC236}">
                <a16:creationId xmlns:a16="http://schemas.microsoft.com/office/drawing/2014/main" id="{A2AB2FED-94D2-413B-9354-65029DC3DD63}"/>
              </a:ext>
            </a:extLst>
          </p:cNvPr>
          <p:cNvSpPr txBox="1"/>
          <p:nvPr/>
        </p:nvSpPr>
        <p:spPr>
          <a:xfrm>
            <a:off x="5131097" y="4644137"/>
            <a:ext cx="6109301" cy="738664"/>
          </a:xfrm>
          <a:prstGeom prst="rect">
            <a:avLst/>
          </a:prstGeom>
          <a:noFill/>
        </p:spPr>
        <p:txBody>
          <a:bodyPr wrap="none" rtlCol="0">
            <a:spAutoFit/>
          </a:bodyPr>
          <a:lstStyle/>
          <a:p>
            <a:r>
              <a:rPr kumimoji="1" lang="en-US" altLang="ja-JP" b="1" dirty="0"/>
              <a:t>8 Tunes = 3 Cool Plasma Tunes  + 5 Hot Plasma Tunes</a:t>
            </a:r>
          </a:p>
          <a:p>
            <a:pPr algn="ctr"/>
            <a:r>
              <a:rPr kumimoji="1" lang="en-US" altLang="ja-JP" sz="2400" b="1" dirty="0"/>
              <a:t>= Best Data =</a:t>
            </a:r>
            <a:endParaRPr kumimoji="1" lang="ja-JP" altLang="en-US" sz="2400" b="1" dirty="0"/>
          </a:p>
        </p:txBody>
      </p:sp>
    </p:spTree>
    <p:extLst>
      <p:ext uri="{BB962C8B-B14F-4D97-AF65-F5344CB8AC3E}">
        <p14:creationId xmlns:p14="http://schemas.microsoft.com/office/powerpoint/2010/main" val="2290630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45B9E851-7AD1-4141-A191-CC28F1A6F49E}"/>
              </a:ext>
            </a:extLst>
          </p:cNvPr>
          <p:cNvPicPr>
            <a:picLocks noChangeAspect="1"/>
          </p:cNvPicPr>
          <p:nvPr/>
        </p:nvPicPr>
        <p:blipFill>
          <a:blip r:embed="rId3"/>
          <a:stretch>
            <a:fillRect/>
          </a:stretch>
        </p:blipFill>
        <p:spPr>
          <a:xfrm>
            <a:off x="5646402" y="3992880"/>
            <a:ext cx="3454321" cy="2767703"/>
          </a:xfrm>
          <a:prstGeom prst="rect">
            <a:avLst/>
          </a:prstGeom>
        </p:spPr>
      </p:pic>
      <p:sp>
        <p:nvSpPr>
          <p:cNvPr id="2" name="Rectangle 1">
            <a:extLst>
              <a:ext uri="{FF2B5EF4-FFF2-40B4-BE49-F238E27FC236}">
                <a16:creationId xmlns:a16="http://schemas.microsoft.com/office/drawing/2014/main" id="{9B198818-E488-4C62-AB60-C27EB47B24DB}"/>
              </a:ext>
            </a:extLst>
          </p:cNvPr>
          <p:cNvSpPr/>
          <p:nvPr/>
        </p:nvSpPr>
        <p:spPr>
          <a:xfrm>
            <a:off x="82854" y="83485"/>
            <a:ext cx="7151664" cy="4201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b="1" dirty="0">
                <a:solidFill>
                  <a:srgbClr val="0070C0"/>
                </a:solidFill>
                <a:cs typeface="Calibri" panose="020F0502020204030204" pitchFamily="34" charset="0"/>
              </a:rPr>
              <a:t>ASTM and SEMI Standards =UPW=</a:t>
            </a:r>
            <a:endParaRPr kumimoji="1" lang="ja-JP" altLang="en-US" sz="2800" b="1" dirty="0">
              <a:solidFill>
                <a:srgbClr val="0070C0"/>
              </a:solidFill>
              <a:cs typeface="Calibri" panose="020F0502020204030204" pitchFamily="34" charset="0"/>
            </a:endParaRPr>
          </a:p>
        </p:txBody>
      </p:sp>
      <p:pic>
        <p:nvPicPr>
          <p:cNvPr id="3" name="図 2">
            <a:extLst>
              <a:ext uri="{FF2B5EF4-FFF2-40B4-BE49-F238E27FC236}">
                <a16:creationId xmlns:a16="http://schemas.microsoft.com/office/drawing/2014/main" id="{A5158956-1F58-4374-B2E7-1AD7974D8A17}"/>
              </a:ext>
            </a:extLst>
          </p:cNvPr>
          <p:cNvPicPr>
            <a:picLocks noChangeAspect="1"/>
          </p:cNvPicPr>
          <p:nvPr/>
        </p:nvPicPr>
        <p:blipFill>
          <a:blip r:embed="rId4"/>
          <a:stretch>
            <a:fillRect/>
          </a:stretch>
        </p:blipFill>
        <p:spPr>
          <a:xfrm>
            <a:off x="138416" y="586740"/>
            <a:ext cx="5011941" cy="6065520"/>
          </a:xfrm>
          <a:prstGeom prst="rect">
            <a:avLst/>
          </a:prstGeom>
        </p:spPr>
      </p:pic>
      <p:pic>
        <p:nvPicPr>
          <p:cNvPr id="5" name="図 4">
            <a:extLst>
              <a:ext uri="{FF2B5EF4-FFF2-40B4-BE49-F238E27FC236}">
                <a16:creationId xmlns:a16="http://schemas.microsoft.com/office/drawing/2014/main" id="{1B3A6A5B-3C35-4627-ADAD-5287D079834C}"/>
              </a:ext>
            </a:extLst>
          </p:cNvPr>
          <p:cNvPicPr>
            <a:picLocks noChangeAspect="1"/>
          </p:cNvPicPr>
          <p:nvPr/>
        </p:nvPicPr>
        <p:blipFill>
          <a:blip r:embed="rId5"/>
          <a:stretch>
            <a:fillRect/>
          </a:stretch>
        </p:blipFill>
        <p:spPr>
          <a:xfrm>
            <a:off x="138416" y="1868658"/>
            <a:ext cx="4903803" cy="2795793"/>
          </a:xfrm>
          <a:prstGeom prst="rect">
            <a:avLst/>
          </a:prstGeom>
          <a:ln>
            <a:noFill/>
          </a:ln>
          <a:effectLst>
            <a:outerShdw blurRad="292100" dist="139700" dir="2700000" algn="tl" rotWithShape="0">
              <a:srgbClr val="333333">
                <a:alpha val="65000"/>
              </a:srgbClr>
            </a:outerShdw>
          </a:effectLst>
        </p:spPr>
      </p:pic>
      <p:pic>
        <p:nvPicPr>
          <p:cNvPr id="8" name="図 7">
            <a:extLst>
              <a:ext uri="{FF2B5EF4-FFF2-40B4-BE49-F238E27FC236}">
                <a16:creationId xmlns:a16="http://schemas.microsoft.com/office/drawing/2014/main" id="{3EA03B4F-2642-468B-9B0F-0ABBAC9BA3D6}"/>
              </a:ext>
            </a:extLst>
          </p:cNvPr>
          <p:cNvPicPr>
            <a:picLocks noChangeAspect="1"/>
          </p:cNvPicPr>
          <p:nvPr/>
        </p:nvPicPr>
        <p:blipFill>
          <a:blip r:embed="rId6"/>
          <a:stretch>
            <a:fillRect/>
          </a:stretch>
        </p:blipFill>
        <p:spPr>
          <a:xfrm>
            <a:off x="5646402" y="503614"/>
            <a:ext cx="3322338" cy="3894912"/>
          </a:xfrm>
          <a:prstGeom prst="rect">
            <a:avLst/>
          </a:prstGeom>
        </p:spPr>
      </p:pic>
      <p:pic>
        <p:nvPicPr>
          <p:cNvPr id="10" name="図 9">
            <a:extLst>
              <a:ext uri="{FF2B5EF4-FFF2-40B4-BE49-F238E27FC236}">
                <a16:creationId xmlns:a16="http://schemas.microsoft.com/office/drawing/2014/main" id="{5BC69529-F3BE-4799-B4FC-2BF41517108C}"/>
              </a:ext>
            </a:extLst>
          </p:cNvPr>
          <p:cNvPicPr>
            <a:picLocks noChangeAspect="1"/>
          </p:cNvPicPr>
          <p:nvPr/>
        </p:nvPicPr>
        <p:blipFill>
          <a:blip r:embed="rId7"/>
          <a:stretch>
            <a:fillRect/>
          </a:stretch>
        </p:blipFill>
        <p:spPr>
          <a:xfrm>
            <a:off x="6539865" y="119858"/>
            <a:ext cx="1377315" cy="383756"/>
          </a:xfrm>
          <a:prstGeom prst="rect">
            <a:avLst/>
          </a:prstGeom>
        </p:spPr>
      </p:pic>
      <p:pic>
        <p:nvPicPr>
          <p:cNvPr id="4" name="図 3">
            <a:extLst>
              <a:ext uri="{FF2B5EF4-FFF2-40B4-BE49-F238E27FC236}">
                <a16:creationId xmlns:a16="http://schemas.microsoft.com/office/drawing/2014/main" id="{DA3B25E4-9651-4B77-BD6E-41E1B3C92FA3}"/>
              </a:ext>
            </a:extLst>
          </p:cNvPr>
          <p:cNvPicPr>
            <a:picLocks noChangeAspect="1"/>
          </p:cNvPicPr>
          <p:nvPr/>
        </p:nvPicPr>
        <p:blipFill>
          <a:blip r:embed="rId8"/>
          <a:stretch>
            <a:fillRect/>
          </a:stretch>
        </p:blipFill>
        <p:spPr>
          <a:xfrm>
            <a:off x="6633228" y="1527769"/>
            <a:ext cx="5084298" cy="4697365"/>
          </a:xfrm>
          <a:prstGeom prst="rect">
            <a:avLst/>
          </a:prstGeom>
          <a:ln>
            <a:noFill/>
          </a:ln>
          <a:effectLst>
            <a:outerShdw blurRad="292100" dist="139700" dir="2700000" algn="tl" rotWithShape="0">
              <a:srgbClr val="333333">
                <a:alpha val="65000"/>
              </a:srgbClr>
            </a:outerShdw>
          </a:effectLst>
        </p:spPr>
      </p:pic>
      <p:sp>
        <p:nvSpPr>
          <p:cNvPr id="15" name="テキスト ボックス 14">
            <a:extLst>
              <a:ext uri="{FF2B5EF4-FFF2-40B4-BE49-F238E27FC236}">
                <a16:creationId xmlns:a16="http://schemas.microsoft.com/office/drawing/2014/main" id="{C01959DE-6437-4BA8-809A-AC3387B863AB}"/>
              </a:ext>
            </a:extLst>
          </p:cNvPr>
          <p:cNvSpPr txBox="1"/>
          <p:nvPr/>
        </p:nvSpPr>
        <p:spPr>
          <a:xfrm>
            <a:off x="6633228" y="554026"/>
            <a:ext cx="4160781" cy="923330"/>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b="1" dirty="0">
                <a:solidFill>
                  <a:schemeClr val="tx2"/>
                </a:solidFill>
              </a:rPr>
              <a:t>SEMI F63-0521 (2021)</a:t>
            </a:r>
          </a:p>
          <a:p>
            <a:r>
              <a:rPr kumimoji="1" lang="en-US" altLang="ja-JP" dirty="0">
                <a:solidFill>
                  <a:schemeClr val="tx2"/>
                </a:solidFill>
              </a:rPr>
              <a:t>BEC : &lt; 1 ppt (B 50 ppt, Ni 3 ppt)</a:t>
            </a:r>
          </a:p>
          <a:p>
            <a:r>
              <a:rPr kumimoji="1" lang="en-US" altLang="ja-JP" dirty="0">
                <a:solidFill>
                  <a:schemeClr val="tx2"/>
                </a:solidFill>
              </a:rPr>
              <a:t>D.L. : &lt; 0.5 ppt (B 15 ppt, Ni 1.6 ppt)</a:t>
            </a:r>
          </a:p>
        </p:txBody>
      </p:sp>
      <p:sp>
        <p:nvSpPr>
          <p:cNvPr id="12" name="テキスト ボックス 11">
            <a:extLst>
              <a:ext uri="{FF2B5EF4-FFF2-40B4-BE49-F238E27FC236}">
                <a16:creationId xmlns:a16="http://schemas.microsoft.com/office/drawing/2014/main" id="{689F543A-7832-4F5F-957F-F72E97FADF9A}"/>
              </a:ext>
            </a:extLst>
          </p:cNvPr>
          <p:cNvSpPr txBox="1"/>
          <p:nvPr/>
        </p:nvSpPr>
        <p:spPr>
          <a:xfrm>
            <a:off x="201520" y="554026"/>
            <a:ext cx="3946658" cy="923330"/>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ja-JP" b="1" dirty="0">
                <a:solidFill>
                  <a:schemeClr val="tx2"/>
                </a:solidFill>
              </a:rPr>
              <a:t>ASTM D5127-13 (2018)</a:t>
            </a:r>
          </a:p>
          <a:p>
            <a:r>
              <a:rPr kumimoji="1" lang="en-US" altLang="ja-JP" dirty="0">
                <a:solidFill>
                  <a:schemeClr val="tx2"/>
                </a:solidFill>
              </a:rPr>
              <a:t>BEC : &lt; 1 ppt </a:t>
            </a:r>
          </a:p>
          <a:p>
            <a:r>
              <a:rPr kumimoji="1" lang="en-US" altLang="ja-JP" dirty="0">
                <a:solidFill>
                  <a:schemeClr val="tx2"/>
                </a:solidFill>
              </a:rPr>
              <a:t>(B: 50 ppt / </a:t>
            </a:r>
            <a:r>
              <a:rPr kumimoji="1" lang="en-US" altLang="ja-JP" dirty="0" err="1">
                <a:solidFill>
                  <a:schemeClr val="tx2"/>
                </a:solidFill>
              </a:rPr>
              <a:t>Ti</a:t>
            </a:r>
            <a:r>
              <a:rPr kumimoji="1" lang="en-US" altLang="ja-JP" dirty="0">
                <a:solidFill>
                  <a:schemeClr val="tx2"/>
                </a:solidFill>
              </a:rPr>
              <a:t>, V, Mn, Cd, Sn :10 ppt)</a:t>
            </a:r>
          </a:p>
        </p:txBody>
      </p:sp>
      <p:sp>
        <p:nvSpPr>
          <p:cNvPr id="13" name="テキスト ボックス 12">
            <a:extLst>
              <a:ext uri="{FF2B5EF4-FFF2-40B4-BE49-F238E27FC236}">
                <a16:creationId xmlns:a16="http://schemas.microsoft.com/office/drawing/2014/main" id="{BB98D0F6-B312-47CD-ABB1-DDF0863453A6}"/>
              </a:ext>
            </a:extLst>
          </p:cNvPr>
          <p:cNvSpPr txBox="1"/>
          <p:nvPr/>
        </p:nvSpPr>
        <p:spPr>
          <a:xfrm>
            <a:off x="201520" y="4873525"/>
            <a:ext cx="3645550" cy="156966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ja-JP" sz="2400" b="1" dirty="0">
                <a:solidFill>
                  <a:schemeClr val="tx2"/>
                </a:solidFill>
              </a:rPr>
              <a:t>ASTM D5127-13 (2018)</a:t>
            </a:r>
          </a:p>
          <a:p>
            <a:r>
              <a:rPr kumimoji="1" lang="en-US" altLang="ja-JP" sz="2400" b="1" dirty="0">
                <a:solidFill>
                  <a:schemeClr val="tx2"/>
                </a:solidFill>
              </a:rPr>
              <a:t>SEMI F63-0521 (2021)</a:t>
            </a:r>
          </a:p>
          <a:p>
            <a:r>
              <a:rPr kumimoji="1" lang="en-US" altLang="ja-JP" sz="2400" dirty="0">
                <a:solidFill>
                  <a:schemeClr val="tx2"/>
                </a:solidFill>
              </a:rPr>
              <a:t>BEC : &lt; 1 ppt (B 50 ppt)</a:t>
            </a:r>
          </a:p>
          <a:p>
            <a:r>
              <a:rPr kumimoji="1" lang="en-US" altLang="ja-JP" sz="2400" dirty="0">
                <a:solidFill>
                  <a:schemeClr val="tx2"/>
                </a:solidFill>
              </a:rPr>
              <a:t>D.L. : &lt; 0.5 ppt (B 15 ppt)</a:t>
            </a:r>
          </a:p>
        </p:txBody>
      </p:sp>
      <p:sp>
        <p:nvSpPr>
          <p:cNvPr id="14" name="テキスト ボックス 13">
            <a:extLst>
              <a:ext uri="{FF2B5EF4-FFF2-40B4-BE49-F238E27FC236}">
                <a16:creationId xmlns:a16="http://schemas.microsoft.com/office/drawing/2014/main" id="{32129A49-55DB-448A-8D93-2ACCAFDAB656}"/>
              </a:ext>
            </a:extLst>
          </p:cNvPr>
          <p:cNvSpPr txBox="1"/>
          <p:nvPr/>
        </p:nvSpPr>
        <p:spPr>
          <a:xfrm>
            <a:off x="4014871" y="4980535"/>
            <a:ext cx="3026774" cy="1323439"/>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2000" b="1" dirty="0"/>
              <a:t>BEC &lt; 0.5 ppt </a:t>
            </a:r>
          </a:p>
          <a:p>
            <a:r>
              <a:rPr kumimoji="1" lang="en-US" altLang="ja-JP" sz="2000" b="1" dirty="0"/>
              <a:t>(most of the elements)</a:t>
            </a:r>
          </a:p>
          <a:p>
            <a:r>
              <a:rPr kumimoji="1" lang="en-US" altLang="ja-JP" sz="2000" b="1" dirty="0"/>
              <a:t>D.L. &lt; 0.3 ppt </a:t>
            </a:r>
          </a:p>
          <a:p>
            <a:r>
              <a:rPr kumimoji="1" lang="en-US" altLang="ja-JP" sz="2000" b="1" dirty="0"/>
              <a:t>Hot Plasma Condition</a:t>
            </a:r>
            <a:endParaRPr kumimoji="1" lang="ja-JP" altLang="en-US" sz="2000" b="1" dirty="0"/>
          </a:p>
        </p:txBody>
      </p:sp>
    </p:spTree>
    <p:extLst>
      <p:ext uri="{BB962C8B-B14F-4D97-AF65-F5344CB8AC3E}">
        <p14:creationId xmlns:p14="http://schemas.microsoft.com/office/powerpoint/2010/main" val="2021941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D3682F2-34E4-44E4-9B0A-81160CF32B93}"/>
              </a:ext>
            </a:extLst>
          </p:cNvPr>
          <p:cNvSpPr/>
          <p:nvPr/>
        </p:nvSpPr>
        <p:spPr>
          <a:xfrm>
            <a:off x="209852" y="63963"/>
            <a:ext cx="6621254" cy="4201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b="1" dirty="0">
                <a:solidFill>
                  <a:srgbClr val="0070C0"/>
                </a:solidFill>
                <a:cs typeface="Calibri" panose="020F0502020204030204" pitchFamily="34" charset="0"/>
              </a:rPr>
              <a:t>Tuning parameters : 8900 (m lens)</a:t>
            </a:r>
            <a:endParaRPr kumimoji="1" lang="ja-JP" altLang="en-US" sz="2800" b="1" dirty="0">
              <a:solidFill>
                <a:srgbClr val="0070C0"/>
              </a:solidFill>
              <a:cs typeface="Calibri" panose="020F0502020204030204" pitchFamily="34" charset="0"/>
            </a:endParaRPr>
          </a:p>
        </p:txBody>
      </p:sp>
      <p:graphicFrame>
        <p:nvGraphicFramePr>
          <p:cNvPr id="13" name="表 13">
            <a:extLst>
              <a:ext uri="{FF2B5EF4-FFF2-40B4-BE49-F238E27FC236}">
                <a16:creationId xmlns:a16="http://schemas.microsoft.com/office/drawing/2014/main" id="{02769A44-F5B3-4A93-9584-D1523FBAA152}"/>
              </a:ext>
            </a:extLst>
          </p:cNvPr>
          <p:cNvGraphicFramePr>
            <a:graphicFrameLocks noGrp="1"/>
          </p:cNvGraphicFramePr>
          <p:nvPr>
            <p:extLst>
              <p:ext uri="{D42A27DB-BD31-4B8C-83A1-F6EECF244321}">
                <p14:modId xmlns:p14="http://schemas.microsoft.com/office/powerpoint/2010/main" val="2954459246"/>
              </p:ext>
            </p:extLst>
          </p:nvPr>
        </p:nvGraphicFramePr>
        <p:xfrm>
          <a:off x="5630934" y="825466"/>
          <a:ext cx="6143825" cy="3383280"/>
        </p:xfrm>
        <a:graphic>
          <a:graphicData uri="http://schemas.openxmlformats.org/drawingml/2006/table">
            <a:tbl>
              <a:tblPr firstRow="1" bandRow="1">
                <a:tableStyleId>{5C22544A-7EE6-4342-B048-85BDC9FD1C3A}</a:tableStyleId>
              </a:tblPr>
              <a:tblGrid>
                <a:gridCol w="2771276">
                  <a:extLst>
                    <a:ext uri="{9D8B030D-6E8A-4147-A177-3AD203B41FA5}">
                      <a16:colId xmlns:a16="http://schemas.microsoft.com/office/drawing/2014/main" val="903507871"/>
                    </a:ext>
                  </a:extLst>
                </a:gridCol>
                <a:gridCol w="3372549">
                  <a:extLst>
                    <a:ext uri="{9D8B030D-6E8A-4147-A177-3AD203B41FA5}">
                      <a16:colId xmlns:a16="http://schemas.microsoft.com/office/drawing/2014/main" val="278456143"/>
                    </a:ext>
                  </a:extLst>
                </a:gridCol>
              </a:tblGrid>
              <a:tr h="370840">
                <a:tc>
                  <a:txBody>
                    <a:bodyPr/>
                    <a:lstStyle/>
                    <a:p>
                      <a:r>
                        <a:rPr kumimoji="1" lang="en-US" altLang="ja-JP" sz="1800" dirty="0"/>
                        <a:t>Parameter</a:t>
                      </a:r>
                      <a:endParaRPr kumimoji="1" lang="ja-JP" altLang="en-US" sz="1800" dirty="0"/>
                    </a:p>
                  </a:txBody>
                  <a:tcPr anchor="ctr"/>
                </a:tc>
                <a:tc>
                  <a:txBody>
                    <a:bodyPr/>
                    <a:lstStyle/>
                    <a:p>
                      <a:r>
                        <a:rPr kumimoji="1" lang="en-US" altLang="ja-JP" sz="1800" dirty="0"/>
                        <a:t>Description</a:t>
                      </a:r>
                      <a:endParaRPr kumimoji="1" lang="ja-JP" altLang="en-US" sz="1800" dirty="0"/>
                    </a:p>
                  </a:txBody>
                  <a:tcPr anchor="ctr"/>
                </a:tc>
                <a:extLst>
                  <a:ext uri="{0D108BD9-81ED-4DB2-BD59-A6C34878D82A}">
                    <a16:rowId xmlns:a16="http://schemas.microsoft.com/office/drawing/2014/main" val="1044533334"/>
                  </a:ext>
                </a:extLst>
              </a:tr>
              <a:tr h="205574">
                <a:tc>
                  <a:txBody>
                    <a:bodyPr/>
                    <a:lstStyle/>
                    <a:p>
                      <a:r>
                        <a:rPr kumimoji="1" lang="en-US" altLang="ja-JP" sz="1600" b="1" dirty="0">
                          <a:solidFill>
                            <a:srgbClr val="FF0000"/>
                          </a:solidFill>
                        </a:rPr>
                        <a:t>Sample Uptake Rate</a:t>
                      </a:r>
                      <a:endParaRPr kumimoji="1" lang="ja-JP" altLang="en-US" sz="1600" b="1" dirty="0">
                        <a:solidFill>
                          <a:srgbClr val="FF0000"/>
                        </a:solidFill>
                      </a:endParaRPr>
                    </a:p>
                  </a:txBody>
                  <a:tcPr anchor="ctr"/>
                </a:tc>
                <a:tc>
                  <a:txBody>
                    <a:bodyPr/>
                    <a:lstStyle/>
                    <a:p>
                      <a:r>
                        <a:rPr kumimoji="1" lang="en-US" altLang="ja-JP" sz="1600" b="1" dirty="0">
                          <a:solidFill>
                            <a:srgbClr val="FF0000"/>
                          </a:solidFill>
                        </a:rPr>
                        <a:t>200 </a:t>
                      </a:r>
                      <a:r>
                        <a:rPr kumimoji="1" lang="en-US" altLang="ja-JP" sz="1600" b="1" dirty="0" err="1">
                          <a:solidFill>
                            <a:srgbClr val="FF0000"/>
                          </a:solidFill>
                        </a:rPr>
                        <a:t>μL</a:t>
                      </a:r>
                      <a:r>
                        <a:rPr kumimoji="1" lang="en-US" altLang="ja-JP" sz="1600" b="1" dirty="0">
                          <a:solidFill>
                            <a:srgbClr val="FF0000"/>
                          </a:solidFill>
                        </a:rPr>
                        <a:t>/min </a:t>
                      </a:r>
                      <a:endParaRPr kumimoji="1" lang="ja-JP" altLang="en-US" sz="1600" b="1" dirty="0">
                        <a:solidFill>
                          <a:srgbClr val="FF0000"/>
                        </a:solidFill>
                      </a:endParaRPr>
                    </a:p>
                  </a:txBody>
                  <a:tcPr anchor="ctr"/>
                </a:tc>
                <a:extLst>
                  <a:ext uri="{0D108BD9-81ED-4DB2-BD59-A6C34878D82A}">
                    <a16:rowId xmlns:a16="http://schemas.microsoft.com/office/drawing/2014/main" val="1420791798"/>
                  </a:ext>
                </a:extLst>
              </a:tr>
              <a:tr h="370840">
                <a:tc>
                  <a:txBody>
                    <a:bodyPr/>
                    <a:lstStyle/>
                    <a:p>
                      <a:r>
                        <a:rPr kumimoji="1" lang="en-US" altLang="ja-JP" sz="1600" dirty="0">
                          <a:solidFill>
                            <a:schemeClr val="tx2"/>
                          </a:solidFill>
                        </a:rPr>
                        <a:t>Nebulizer</a:t>
                      </a:r>
                      <a:endParaRPr kumimoji="1" lang="ja-JP" altLang="en-US" sz="1600" dirty="0">
                        <a:solidFill>
                          <a:schemeClr val="tx2"/>
                        </a:solidFill>
                      </a:endParaRPr>
                    </a:p>
                  </a:txBody>
                  <a:tcPr anchor="ctr"/>
                </a:tc>
                <a:tc>
                  <a:txBody>
                    <a:bodyPr/>
                    <a:lstStyle/>
                    <a:p>
                      <a:r>
                        <a:rPr kumimoji="1" lang="en-US" altLang="ja-JP" sz="1600" dirty="0">
                          <a:solidFill>
                            <a:schemeClr val="tx2"/>
                          </a:solidFill>
                        </a:rPr>
                        <a:t>MFN-100 (standard)</a:t>
                      </a:r>
                      <a:endParaRPr kumimoji="1" lang="ja-JP" altLang="en-US" sz="1600" dirty="0">
                        <a:solidFill>
                          <a:schemeClr val="tx2"/>
                        </a:solidFill>
                      </a:endParaRPr>
                    </a:p>
                  </a:txBody>
                  <a:tcPr anchor="ctr"/>
                </a:tc>
                <a:extLst>
                  <a:ext uri="{0D108BD9-81ED-4DB2-BD59-A6C34878D82A}">
                    <a16:rowId xmlns:a16="http://schemas.microsoft.com/office/drawing/2014/main" val="3795653819"/>
                  </a:ext>
                </a:extLst>
              </a:tr>
              <a:tr h="370840">
                <a:tc>
                  <a:txBody>
                    <a:bodyPr/>
                    <a:lstStyle/>
                    <a:p>
                      <a:r>
                        <a:rPr kumimoji="1" lang="en-US" altLang="ja-JP" sz="1600" dirty="0">
                          <a:solidFill>
                            <a:schemeClr val="tx2"/>
                          </a:solidFill>
                        </a:rPr>
                        <a:t>Spray</a:t>
                      </a:r>
                      <a:r>
                        <a:rPr kumimoji="1" lang="ja-JP" altLang="en-US" sz="1600" dirty="0">
                          <a:solidFill>
                            <a:schemeClr val="tx2"/>
                          </a:solidFill>
                        </a:rPr>
                        <a:t> </a:t>
                      </a:r>
                      <a:r>
                        <a:rPr kumimoji="1" lang="en-US" altLang="ja-JP" sz="1600" dirty="0">
                          <a:solidFill>
                            <a:schemeClr val="tx2"/>
                          </a:solidFill>
                        </a:rPr>
                        <a:t>Chamber</a:t>
                      </a:r>
                      <a:r>
                        <a:rPr kumimoji="1" lang="ja-JP" altLang="en-US" sz="1600" dirty="0">
                          <a:solidFill>
                            <a:schemeClr val="tx2"/>
                          </a:solidFill>
                        </a:rPr>
                        <a:t> </a:t>
                      </a:r>
                      <a:r>
                        <a:rPr kumimoji="1" lang="en-US" altLang="ja-JP" sz="1600" dirty="0">
                          <a:solidFill>
                            <a:schemeClr val="tx2"/>
                          </a:solidFill>
                        </a:rPr>
                        <a:t>and</a:t>
                      </a:r>
                      <a:r>
                        <a:rPr kumimoji="1" lang="ja-JP" altLang="en-US" sz="1600" dirty="0">
                          <a:solidFill>
                            <a:schemeClr val="tx2"/>
                          </a:solidFill>
                        </a:rPr>
                        <a:t> </a:t>
                      </a:r>
                      <a:r>
                        <a:rPr kumimoji="1" lang="en-US" altLang="ja-JP" sz="1600" dirty="0">
                          <a:solidFill>
                            <a:schemeClr val="tx2"/>
                          </a:solidFill>
                        </a:rPr>
                        <a:t>Torch</a:t>
                      </a:r>
                      <a:endParaRPr kumimoji="1" lang="ja-JP" altLang="en-US" sz="1600" dirty="0">
                        <a:solidFill>
                          <a:schemeClr val="tx2"/>
                        </a:solidFill>
                      </a:endParaRPr>
                    </a:p>
                  </a:txBody>
                  <a:tcPr anchor="ctr"/>
                </a:tc>
                <a:tc>
                  <a:txBody>
                    <a:bodyPr/>
                    <a:lstStyle/>
                    <a:p>
                      <a:r>
                        <a:rPr kumimoji="1" lang="en-US" altLang="ja-JP" sz="1600" dirty="0">
                          <a:solidFill>
                            <a:schemeClr val="tx2"/>
                          </a:solidFill>
                        </a:rPr>
                        <a:t>Standard (Quartz, 2.5mm id Torch) </a:t>
                      </a:r>
                      <a:endParaRPr kumimoji="1" lang="ja-JP" altLang="en-US" sz="1600" dirty="0">
                        <a:solidFill>
                          <a:schemeClr val="tx2"/>
                        </a:solidFill>
                      </a:endParaRPr>
                    </a:p>
                  </a:txBody>
                  <a:tcPr anchor="ctr"/>
                </a:tc>
                <a:extLst>
                  <a:ext uri="{0D108BD9-81ED-4DB2-BD59-A6C34878D82A}">
                    <a16:rowId xmlns:a16="http://schemas.microsoft.com/office/drawing/2014/main" val="814502114"/>
                  </a:ext>
                </a:extLst>
              </a:tr>
              <a:tr h="370840">
                <a:tc>
                  <a:txBody>
                    <a:bodyPr/>
                    <a:lstStyle/>
                    <a:p>
                      <a:r>
                        <a:rPr kumimoji="1" lang="en-US" altLang="ja-JP" sz="1600" dirty="0">
                          <a:solidFill>
                            <a:schemeClr val="tx2"/>
                          </a:solidFill>
                        </a:rPr>
                        <a:t>Cones</a:t>
                      </a:r>
                      <a:endParaRPr kumimoji="1" lang="ja-JP" altLang="en-US" sz="1600" dirty="0">
                        <a:solidFill>
                          <a:schemeClr val="tx2"/>
                        </a:solidFill>
                      </a:endParaRPr>
                    </a:p>
                  </a:txBody>
                  <a:tcPr anchor="ctr"/>
                </a:tc>
                <a:tc>
                  <a:txBody>
                    <a:bodyPr/>
                    <a:lstStyle/>
                    <a:p>
                      <a:r>
                        <a:rPr kumimoji="1" lang="en-US" altLang="ja-JP" sz="1600" dirty="0">
                          <a:solidFill>
                            <a:schemeClr val="tx2"/>
                          </a:solidFill>
                        </a:rPr>
                        <a:t>Pt tipped sampling cone, </a:t>
                      </a:r>
                    </a:p>
                    <a:p>
                      <a:r>
                        <a:rPr kumimoji="1" lang="en-US" altLang="ja-JP" sz="1600" dirty="0">
                          <a:solidFill>
                            <a:schemeClr val="tx2"/>
                          </a:solidFill>
                        </a:rPr>
                        <a:t>Pt-tipped, Ni-based skimmer cone for m-lens (G3666-67501). </a:t>
                      </a:r>
                      <a:endParaRPr kumimoji="1" lang="ja-JP" altLang="en-US" sz="1600" dirty="0">
                        <a:solidFill>
                          <a:schemeClr val="tx2"/>
                        </a:solidFill>
                      </a:endParaRPr>
                    </a:p>
                  </a:txBody>
                  <a:tcPr anchor="ctr"/>
                </a:tc>
                <a:extLst>
                  <a:ext uri="{0D108BD9-81ED-4DB2-BD59-A6C34878D82A}">
                    <a16:rowId xmlns:a16="http://schemas.microsoft.com/office/drawing/2014/main" val="4721351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2"/>
                          </a:solidFill>
                        </a:rPr>
                        <a:t>Integration</a:t>
                      </a:r>
                      <a:r>
                        <a:rPr kumimoji="1" lang="ja-JP" altLang="en-US" sz="1600" dirty="0">
                          <a:solidFill>
                            <a:schemeClr val="tx2"/>
                          </a:solidFill>
                        </a:rPr>
                        <a:t> </a:t>
                      </a:r>
                      <a:r>
                        <a:rPr kumimoji="1" lang="en-US" altLang="ja-JP" sz="1600" dirty="0">
                          <a:solidFill>
                            <a:schemeClr val="tx2"/>
                          </a:solidFill>
                        </a:rPr>
                        <a:t>time</a:t>
                      </a:r>
                      <a:endParaRPr kumimoji="1" lang="ja-JP" altLang="en-US" sz="1600" dirty="0">
                        <a:solidFill>
                          <a:schemeClr val="tx2"/>
                        </a:solidFill>
                      </a:endParaRPr>
                    </a:p>
                  </a:txBody>
                  <a:tcPr anchor="ctr"/>
                </a:tc>
                <a:tc>
                  <a:txBody>
                    <a:bodyPr/>
                    <a:lstStyle/>
                    <a:p>
                      <a:r>
                        <a:rPr kumimoji="1" lang="en-US" altLang="ja-JP" sz="1600" dirty="0">
                          <a:solidFill>
                            <a:schemeClr val="tx2"/>
                          </a:solidFill>
                        </a:rPr>
                        <a:t>1 sec / isotope</a:t>
                      </a:r>
                      <a:endParaRPr kumimoji="1" lang="ja-JP" altLang="en-US" sz="1600" dirty="0">
                        <a:solidFill>
                          <a:schemeClr val="tx2"/>
                        </a:solidFill>
                      </a:endParaRPr>
                    </a:p>
                  </a:txBody>
                  <a:tcPr anchor="ctr"/>
                </a:tc>
                <a:extLst>
                  <a:ext uri="{0D108BD9-81ED-4DB2-BD59-A6C34878D82A}">
                    <a16:rowId xmlns:a16="http://schemas.microsoft.com/office/drawing/2014/main" val="482792011"/>
                  </a:ext>
                </a:extLst>
              </a:tr>
              <a:tr h="370840">
                <a:tc>
                  <a:txBody>
                    <a:bodyPr/>
                    <a:lstStyle/>
                    <a:p>
                      <a:r>
                        <a:rPr kumimoji="1" lang="en-US" altLang="ja-JP" sz="1600" b="1" dirty="0" err="1">
                          <a:solidFill>
                            <a:srgbClr val="FF0000"/>
                          </a:solidFill>
                        </a:rPr>
                        <a:t>CeO</a:t>
                      </a:r>
                      <a:r>
                        <a:rPr kumimoji="1" lang="en-US" altLang="ja-JP" sz="1600" b="1" baseline="30000" dirty="0">
                          <a:solidFill>
                            <a:srgbClr val="FF0000"/>
                          </a:solidFill>
                        </a:rPr>
                        <a:t>+</a:t>
                      </a:r>
                      <a:r>
                        <a:rPr kumimoji="1" lang="en-US" altLang="ja-JP" sz="1600" b="1" dirty="0">
                          <a:solidFill>
                            <a:srgbClr val="FF0000"/>
                          </a:solidFill>
                        </a:rPr>
                        <a:t>/Ce</a:t>
                      </a:r>
                      <a:r>
                        <a:rPr kumimoji="1" lang="en-US" altLang="ja-JP" sz="1600" b="1" baseline="30000" dirty="0">
                          <a:solidFill>
                            <a:srgbClr val="FF0000"/>
                          </a:solidFill>
                        </a:rPr>
                        <a:t>+</a:t>
                      </a:r>
                      <a:r>
                        <a:rPr kumimoji="1" lang="en-US" altLang="ja-JP" sz="1600" b="1" dirty="0">
                          <a:solidFill>
                            <a:srgbClr val="FF0000"/>
                          </a:solidFill>
                        </a:rPr>
                        <a:t> </a:t>
                      </a:r>
                      <a:endParaRPr kumimoji="1" lang="ja-JP" altLang="en-US" sz="1600" b="1" dirty="0">
                        <a:solidFill>
                          <a:srgbClr val="FF0000"/>
                        </a:solidFill>
                      </a:endParaRPr>
                    </a:p>
                  </a:txBody>
                  <a:tcPr anchor="ctr"/>
                </a:tc>
                <a:tc>
                  <a:txBody>
                    <a:bodyPr/>
                    <a:lstStyle/>
                    <a:p>
                      <a:r>
                        <a:rPr kumimoji="1" lang="en-US" altLang="ja-JP" sz="1600" b="1" dirty="0">
                          <a:solidFill>
                            <a:srgbClr val="FF0000"/>
                          </a:solidFill>
                        </a:rPr>
                        <a:t> around  2 % (hot plasma)</a:t>
                      </a:r>
                      <a:endParaRPr kumimoji="1" lang="ja-JP" altLang="en-US" sz="1600" b="1" dirty="0">
                        <a:solidFill>
                          <a:srgbClr val="FF0000"/>
                        </a:solidFill>
                      </a:endParaRPr>
                    </a:p>
                  </a:txBody>
                  <a:tcPr anchor="ctr"/>
                </a:tc>
                <a:extLst>
                  <a:ext uri="{0D108BD9-81ED-4DB2-BD59-A6C34878D82A}">
                    <a16:rowId xmlns:a16="http://schemas.microsoft.com/office/drawing/2014/main" val="2733049082"/>
                  </a:ext>
                </a:extLst>
              </a:tr>
              <a:tr h="370840">
                <a:tc>
                  <a:txBody>
                    <a:bodyPr/>
                    <a:lstStyle/>
                    <a:p>
                      <a:r>
                        <a:rPr kumimoji="1" lang="en-US" altLang="ja-JP" sz="1600" dirty="0">
                          <a:solidFill>
                            <a:schemeClr val="tx2"/>
                          </a:solidFill>
                        </a:rPr>
                        <a:t>Reaction Gases</a:t>
                      </a:r>
                      <a:endParaRPr kumimoji="1" lang="ja-JP" altLang="en-US" sz="1600" dirty="0">
                        <a:solidFill>
                          <a:schemeClr val="tx2"/>
                        </a:solidFill>
                      </a:endParaRPr>
                    </a:p>
                  </a:txBody>
                  <a:tcPr anchor="ctr"/>
                </a:tc>
                <a:tc>
                  <a:txBody>
                    <a:bodyPr/>
                    <a:lstStyle/>
                    <a:p>
                      <a:r>
                        <a:rPr kumimoji="1" lang="en-US" altLang="ja-JP" sz="1600" dirty="0">
                          <a:solidFill>
                            <a:schemeClr val="tx2"/>
                          </a:solidFill>
                        </a:rPr>
                        <a:t>Ammonia, Oxygen, Hydrogen</a:t>
                      </a:r>
                      <a:endParaRPr kumimoji="1" lang="ja-JP" altLang="en-US" sz="1600" dirty="0">
                        <a:solidFill>
                          <a:schemeClr val="tx2"/>
                        </a:solidFill>
                      </a:endParaRPr>
                    </a:p>
                  </a:txBody>
                  <a:tcPr anchor="ctr"/>
                </a:tc>
                <a:extLst>
                  <a:ext uri="{0D108BD9-81ED-4DB2-BD59-A6C34878D82A}">
                    <a16:rowId xmlns:a16="http://schemas.microsoft.com/office/drawing/2014/main" val="1019922209"/>
                  </a:ext>
                </a:extLst>
              </a:tr>
            </a:tbl>
          </a:graphicData>
        </a:graphic>
      </p:graphicFrame>
      <p:sp>
        <p:nvSpPr>
          <p:cNvPr id="16" name="テキスト ボックス 15">
            <a:extLst>
              <a:ext uri="{FF2B5EF4-FFF2-40B4-BE49-F238E27FC236}">
                <a16:creationId xmlns:a16="http://schemas.microsoft.com/office/drawing/2014/main" id="{253C7FAE-7AF1-4E73-9FF0-43C5E9CF8F71}"/>
              </a:ext>
            </a:extLst>
          </p:cNvPr>
          <p:cNvSpPr txBox="1"/>
          <p:nvPr/>
        </p:nvSpPr>
        <p:spPr>
          <a:xfrm>
            <a:off x="5859533" y="4550120"/>
            <a:ext cx="5843508" cy="1077218"/>
          </a:xfrm>
          <a:prstGeom prst="rect">
            <a:avLst/>
          </a:prstGeom>
          <a:noFill/>
        </p:spPr>
        <p:txBody>
          <a:bodyPr wrap="square" rtlCol="0">
            <a:spAutoFit/>
          </a:bodyPr>
          <a:lstStyle/>
          <a:p>
            <a:r>
              <a:rPr lang="en-US" altLang="ja-JP" sz="1600" dirty="0"/>
              <a:t>The 8900 ICP-QQQ (#200) was fitted with the standard Pt tipped sampling cone, optional m-lens (part number G3666- 67500), and optional Pt-tipped, Ni-based skimmer cone for m-lens (part number G3666-67501). </a:t>
            </a:r>
            <a:endParaRPr kumimoji="1" lang="ja-JP" altLang="en-US" sz="1600" dirty="0"/>
          </a:p>
        </p:txBody>
      </p:sp>
      <p:sp>
        <p:nvSpPr>
          <p:cNvPr id="4" name="テキスト ボックス 3">
            <a:extLst>
              <a:ext uri="{FF2B5EF4-FFF2-40B4-BE49-F238E27FC236}">
                <a16:creationId xmlns:a16="http://schemas.microsoft.com/office/drawing/2014/main" id="{5EC392CD-294C-4F37-82DD-5BD81EF54917}"/>
              </a:ext>
            </a:extLst>
          </p:cNvPr>
          <p:cNvSpPr txBox="1"/>
          <p:nvPr/>
        </p:nvSpPr>
        <p:spPr>
          <a:xfrm>
            <a:off x="5630934" y="479776"/>
            <a:ext cx="4247317" cy="369332"/>
          </a:xfrm>
          <a:prstGeom prst="rect">
            <a:avLst/>
          </a:prstGeom>
          <a:noFill/>
        </p:spPr>
        <p:txBody>
          <a:bodyPr wrap="none" rtlCol="0">
            <a:spAutoFit/>
          </a:bodyPr>
          <a:lstStyle/>
          <a:p>
            <a:r>
              <a:rPr kumimoji="1" lang="en-US" altLang="ja-JP" b="1" i="1" dirty="0"/>
              <a:t>3 Tunes </a:t>
            </a:r>
            <a:r>
              <a:rPr kumimoji="1" lang="ja-JP" altLang="en-US" b="1" i="1" dirty="0"/>
              <a:t>：</a:t>
            </a:r>
            <a:r>
              <a:rPr kumimoji="1" lang="en-US" altLang="ja-JP" b="1" i="1" dirty="0"/>
              <a:t>only Hot Plasma condition</a:t>
            </a:r>
            <a:endParaRPr kumimoji="1" lang="ja-JP" altLang="en-US" b="1" i="1" dirty="0"/>
          </a:p>
        </p:txBody>
      </p:sp>
      <p:graphicFrame>
        <p:nvGraphicFramePr>
          <p:cNvPr id="7" name="表 6">
            <a:extLst>
              <a:ext uri="{FF2B5EF4-FFF2-40B4-BE49-F238E27FC236}">
                <a16:creationId xmlns:a16="http://schemas.microsoft.com/office/drawing/2014/main" id="{463350B0-58C3-4913-9702-4846C4F5F2F9}"/>
              </a:ext>
            </a:extLst>
          </p:cNvPr>
          <p:cNvGraphicFramePr>
            <a:graphicFrameLocks noGrp="1"/>
          </p:cNvGraphicFramePr>
          <p:nvPr>
            <p:extLst>
              <p:ext uri="{D42A27DB-BD31-4B8C-83A1-F6EECF244321}">
                <p14:modId xmlns:p14="http://schemas.microsoft.com/office/powerpoint/2010/main" val="256139408"/>
              </p:ext>
            </p:extLst>
          </p:nvPr>
        </p:nvGraphicFramePr>
        <p:xfrm>
          <a:off x="283323" y="538215"/>
          <a:ext cx="4997450" cy="6148577"/>
        </p:xfrm>
        <a:graphic>
          <a:graphicData uri="http://schemas.openxmlformats.org/drawingml/2006/table">
            <a:tbl>
              <a:tblPr>
                <a:tableStyleId>{5C22544A-7EE6-4342-B048-85BDC9FD1C3A}</a:tableStyleId>
              </a:tblPr>
              <a:tblGrid>
                <a:gridCol w="1803815">
                  <a:extLst>
                    <a:ext uri="{9D8B030D-6E8A-4147-A177-3AD203B41FA5}">
                      <a16:colId xmlns:a16="http://schemas.microsoft.com/office/drawing/2014/main" val="3934064425"/>
                    </a:ext>
                  </a:extLst>
                </a:gridCol>
                <a:gridCol w="1064545">
                  <a:extLst>
                    <a:ext uri="{9D8B030D-6E8A-4147-A177-3AD203B41FA5}">
                      <a16:colId xmlns:a16="http://schemas.microsoft.com/office/drawing/2014/main" val="2321209397"/>
                    </a:ext>
                  </a:extLst>
                </a:gridCol>
                <a:gridCol w="1064545">
                  <a:extLst>
                    <a:ext uri="{9D8B030D-6E8A-4147-A177-3AD203B41FA5}">
                      <a16:colId xmlns:a16="http://schemas.microsoft.com/office/drawing/2014/main" val="3522451426"/>
                    </a:ext>
                  </a:extLst>
                </a:gridCol>
                <a:gridCol w="1064545">
                  <a:extLst>
                    <a:ext uri="{9D8B030D-6E8A-4147-A177-3AD203B41FA5}">
                      <a16:colId xmlns:a16="http://schemas.microsoft.com/office/drawing/2014/main" val="4291895375"/>
                    </a:ext>
                  </a:extLst>
                </a:gridCol>
              </a:tblGrid>
              <a:tr h="283718">
                <a:tc>
                  <a:txBody>
                    <a:bodyPr/>
                    <a:lstStyle/>
                    <a:p>
                      <a:pPr algn="l" fontAlgn="ctr"/>
                      <a:r>
                        <a:rPr lang="ja-JP" altLang="en-US" sz="1400" u="none" strike="noStrike" dirty="0">
                          <a:solidFill>
                            <a:schemeClr val="tx2"/>
                          </a:solidFill>
                          <a:effectLst/>
                          <a:latin typeface="+mn-lt"/>
                        </a:rPr>
                        <a:t>　</a:t>
                      </a:r>
                      <a:endParaRPr lang="ja-JP" alt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b="1" u="none" strike="noStrike" dirty="0">
                          <a:solidFill>
                            <a:schemeClr val="tx2"/>
                          </a:solidFill>
                          <a:effectLst/>
                          <a:latin typeface="+mn-lt"/>
                        </a:rPr>
                        <a:t>No Gas</a:t>
                      </a:r>
                      <a:endParaRPr lang="en-US" sz="1400" b="1"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b="1" u="none" strike="noStrike" dirty="0">
                          <a:solidFill>
                            <a:schemeClr val="tx2"/>
                          </a:solidFill>
                          <a:effectLst/>
                          <a:latin typeface="+mn-lt"/>
                        </a:rPr>
                        <a:t>NH3+H2</a:t>
                      </a:r>
                      <a:endParaRPr lang="en-US" sz="1400" b="1"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b="1" u="none" strike="noStrike" dirty="0">
                          <a:solidFill>
                            <a:schemeClr val="tx2"/>
                          </a:solidFill>
                          <a:effectLst/>
                          <a:latin typeface="+mn-lt"/>
                        </a:rPr>
                        <a:t>O2</a:t>
                      </a:r>
                      <a:endParaRPr lang="en-US" sz="1400" b="1"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347040795"/>
                  </a:ext>
                </a:extLst>
              </a:tr>
              <a:tr h="217217">
                <a:tc>
                  <a:txBody>
                    <a:bodyPr/>
                    <a:lstStyle/>
                    <a:p>
                      <a:pPr algn="l" fontAlgn="ctr"/>
                      <a:r>
                        <a:rPr lang="en-US" sz="1400" u="none" strike="noStrike" dirty="0">
                          <a:solidFill>
                            <a:schemeClr val="tx2"/>
                          </a:solidFill>
                          <a:effectLst/>
                          <a:latin typeface="+mn-lt"/>
                        </a:rPr>
                        <a:t>RF Power</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fontAlgn="b"/>
                      <a:r>
                        <a:rPr lang="en-US" altLang="ja-JP" sz="1400" u="none" strike="noStrike" dirty="0">
                          <a:solidFill>
                            <a:schemeClr val="tx2"/>
                          </a:solidFill>
                          <a:effectLst/>
                          <a:latin typeface="+mn-lt"/>
                        </a:rPr>
                        <a:t>1600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extLst>
                  <a:ext uri="{0D108BD9-81ED-4DB2-BD59-A6C34878D82A}">
                    <a16:rowId xmlns:a16="http://schemas.microsoft.com/office/drawing/2014/main" val="693400332"/>
                  </a:ext>
                </a:extLst>
              </a:tr>
              <a:tr h="217217">
                <a:tc>
                  <a:txBody>
                    <a:bodyPr/>
                    <a:lstStyle/>
                    <a:p>
                      <a:pPr algn="l" fontAlgn="ctr"/>
                      <a:r>
                        <a:rPr lang="en-US" sz="1400" u="none" strike="noStrike" dirty="0" err="1">
                          <a:solidFill>
                            <a:schemeClr val="tx2"/>
                          </a:solidFill>
                          <a:effectLst/>
                          <a:latin typeface="+mn-lt"/>
                        </a:rPr>
                        <a:t>Smpl</a:t>
                      </a:r>
                      <a:r>
                        <a:rPr lang="en-US" sz="1400" u="none" strike="noStrike" dirty="0">
                          <a:solidFill>
                            <a:schemeClr val="tx2"/>
                          </a:solidFill>
                          <a:effectLst/>
                          <a:latin typeface="+mn-lt"/>
                        </a:rPr>
                        <a:t> Depth</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fontAlgn="b"/>
                      <a:r>
                        <a:rPr lang="en-US" altLang="ja-JP" sz="1400" u="none" strike="noStrike" dirty="0">
                          <a:solidFill>
                            <a:schemeClr val="tx2"/>
                          </a:solidFill>
                          <a:effectLst/>
                          <a:latin typeface="+mn-lt"/>
                        </a:rPr>
                        <a:t>8.0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extLst>
                  <a:ext uri="{0D108BD9-81ED-4DB2-BD59-A6C34878D82A}">
                    <a16:rowId xmlns:a16="http://schemas.microsoft.com/office/drawing/2014/main" val="3106576849"/>
                  </a:ext>
                </a:extLst>
              </a:tr>
              <a:tr h="217217">
                <a:tc>
                  <a:txBody>
                    <a:bodyPr/>
                    <a:lstStyle/>
                    <a:p>
                      <a:pPr algn="l" fontAlgn="ctr"/>
                      <a:r>
                        <a:rPr lang="en-US" sz="1400" u="none" strike="noStrike">
                          <a:solidFill>
                            <a:schemeClr val="tx2"/>
                          </a:solidFill>
                          <a:effectLst/>
                          <a:latin typeface="+mn-lt"/>
                        </a:rPr>
                        <a:t>Nebulizer Gas</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fontAlgn="b"/>
                      <a:r>
                        <a:rPr lang="en-US" altLang="ja-JP" sz="1400" u="none" strike="noStrike" dirty="0">
                          <a:solidFill>
                            <a:schemeClr val="tx2"/>
                          </a:solidFill>
                          <a:effectLst/>
                          <a:latin typeface="+mn-lt"/>
                        </a:rPr>
                        <a:t>0.70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extLst>
                  <a:ext uri="{0D108BD9-81ED-4DB2-BD59-A6C34878D82A}">
                    <a16:rowId xmlns:a16="http://schemas.microsoft.com/office/drawing/2014/main" val="947838596"/>
                  </a:ext>
                </a:extLst>
              </a:tr>
              <a:tr h="217217">
                <a:tc>
                  <a:txBody>
                    <a:bodyPr/>
                    <a:lstStyle/>
                    <a:p>
                      <a:pPr algn="l" fontAlgn="ctr"/>
                      <a:r>
                        <a:rPr lang="en-US" sz="1400" u="none" strike="noStrike" dirty="0">
                          <a:solidFill>
                            <a:schemeClr val="tx2"/>
                          </a:solidFill>
                          <a:effectLst/>
                          <a:latin typeface="+mn-lt"/>
                        </a:rPr>
                        <a:t>Makeup Gas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fontAlgn="b"/>
                      <a:r>
                        <a:rPr lang="en-US" altLang="ja-JP" sz="1400" b="0" u="none" strike="noStrike" dirty="0">
                          <a:solidFill>
                            <a:schemeClr val="tx2"/>
                          </a:solidFill>
                          <a:effectLst/>
                          <a:latin typeface="+mn-lt"/>
                        </a:rPr>
                        <a:t>0.48</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extLst>
                  <a:ext uri="{0D108BD9-81ED-4DB2-BD59-A6C34878D82A}">
                    <a16:rowId xmlns:a16="http://schemas.microsoft.com/office/drawing/2014/main" val="1133059340"/>
                  </a:ext>
                </a:extLst>
              </a:tr>
              <a:tr h="217217">
                <a:tc>
                  <a:txBody>
                    <a:bodyPr/>
                    <a:lstStyle/>
                    <a:p>
                      <a:pPr algn="l" fontAlgn="ctr"/>
                      <a:r>
                        <a:rPr lang="en-US" sz="1400" u="none" strike="noStrike" dirty="0">
                          <a:solidFill>
                            <a:schemeClr val="tx2"/>
                          </a:solidFill>
                          <a:effectLst/>
                          <a:latin typeface="+mn-lt"/>
                        </a:rPr>
                        <a:t>Extract 1</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3.5</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4.0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3.0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3637852"/>
                  </a:ext>
                </a:extLst>
              </a:tr>
              <a:tr h="217217">
                <a:tc>
                  <a:txBody>
                    <a:bodyPr/>
                    <a:lstStyle/>
                    <a:p>
                      <a:pPr algn="l" fontAlgn="ctr"/>
                      <a:r>
                        <a:rPr lang="en-US" sz="1400" u="none" strike="noStrike" dirty="0">
                          <a:solidFill>
                            <a:schemeClr val="tx2"/>
                          </a:solidFill>
                          <a:effectLst/>
                          <a:latin typeface="+mn-lt"/>
                        </a:rPr>
                        <a:t>Extract 2</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-20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-40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-100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834738"/>
                  </a:ext>
                </a:extLst>
              </a:tr>
              <a:tr h="217217">
                <a:tc>
                  <a:txBody>
                    <a:bodyPr/>
                    <a:lstStyle/>
                    <a:p>
                      <a:pPr algn="l" fontAlgn="ctr"/>
                      <a:r>
                        <a:rPr lang="en-US" sz="1400" u="none" strike="noStrike" dirty="0">
                          <a:solidFill>
                            <a:schemeClr val="tx2"/>
                          </a:solidFill>
                          <a:effectLst/>
                          <a:latin typeface="+mn-lt"/>
                        </a:rPr>
                        <a:t>Omega Bias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-30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-40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24120"/>
                  </a:ext>
                </a:extLst>
              </a:tr>
              <a:tr h="217217">
                <a:tc>
                  <a:txBody>
                    <a:bodyPr/>
                    <a:lstStyle/>
                    <a:p>
                      <a:pPr algn="l" fontAlgn="ctr"/>
                      <a:r>
                        <a:rPr lang="en-US" sz="1400" u="none" strike="noStrike" dirty="0">
                          <a:solidFill>
                            <a:schemeClr val="tx2"/>
                          </a:solidFill>
                          <a:effectLst/>
                          <a:latin typeface="+mn-lt"/>
                        </a:rPr>
                        <a:t>Omega Lens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3.0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5.9</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0398798"/>
                  </a:ext>
                </a:extLst>
              </a:tr>
              <a:tr h="217217">
                <a:tc>
                  <a:txBody>
                    <a:bodyPr/>
                    <a:lstStyle/>
                    <a:p>
                      <a:pPr algn="l" fontAlgn="ctr"/>
                      <a:r>
                        <a:rPr lang="en-US" sz="1400" u="none" strike="noStrike">
                          <a:solidFill>
                            <a:schemeClr val="tx2"/>
                          </a:solidFill>
                          <a:effectLst/>
                          <a:latin typeface="+mn-lt"/>
                        </a:rPr>
                        <a:t>Q1 Entrance</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-30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-50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3494752"/>
                  </a:ext>
                </a:extLst>
              </a:tr>
              <a:tr h="217217">
                <a:tc>
                  <a:txBody>
                    <a:bodyPr/>
                    <a:lstStyle/>
                    <a:p>
                      <a:pPr algn="l" fontAlgn="ctr"/>
                      <a:r>
                        <a:rPr lang="en-US" sz="1400" u="none" strike="noStrike" dirty="0">
                          <a:solidFill>
                            <a:schemeClr val="tx2"/>
                          </a:solidFill>
                          <a:effectLst/>
                          <a:latin typeface="+mn-lt"/>
                        </a:rPr>
                        <a:t>Q1 Exit</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-5</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5</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9387077"/>
                  </a:ext>
                </a:extLst>
              </a:tr>
              <a:tr h="217217">
                <a:tc>
                  <a:txBody>
                    <a:bodyPr/>
                    <a:lstStyle/>
                    <a:p>
                      <a:pPr algn="l" fontAlgn="ctr"/>
                      <a:r>
                        <a:rPr lang="en-US" sz="1400" u="none" strike="noStrike" dirty="0">
                          <a:solidFill>
                            <a:schemeClr val="tx2"/>
                          </a:solidFill>
                          <a:effectLst/>
                          <a:latin typeface="+mn-lt"/>
                        </a:rPr>
                        <a:t>Cell Focus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-5</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-1</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4</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56057"/>
                  </a:ext>
                </a:extLst>
              </a:tr>
              <a:tr h="217217">
                <a:tc>
                  <a:txBody>
                    <a:bodyPr/>
                    <a:lstStyle/>
                    <a:p>
                      <a:pPr algn="l" fontAlgn="ctr"/>
                      <a:r>
                        <a:rPr lang="en-US" sz="1400" u="none" strike="noStrike" dirty="0">
                          <a:solidFill>
                            <a:schemeClr val="tx2"/>
                          </a:solidFill>
                          <a:effectLst/>
                          <a:latin typeface="+mn-lt"/>
                        </a:rPr>
                        <a:t>Cell Entrance</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-70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-50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-50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1311708"/>
                  </a:ext>
                </a:extLst>
              </a:tr>
              <a:tr h="217217">
                <a:tc>
                  <a:txBody>
                    <a:bodyPr/>
                    <a:lstStyle/>
                    <a:p>
                      <a:pPr algn="l" fontAlgn="ctr"/>
                      <a:r>
                        <a:rPr lang="en-US" sz="1400" u="none" strike="noStrike">
                          <a:solidFill>
                            <a:schemeClr val="tx2"/>
                          </a:solidFill>
                          <a:effectLst/>
                          <a:latin typeface="+mn-lt"/>
                        </a:rPr>
                        <a:t>Cell Exit</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-100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-50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-64</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2009512"/>
                  </a:ext>
                </a:extLst>
              </a:tr>
              <a:tr h="217217">
                <a:tc>
                  <a:txBody>
                    <a:bodyPr/>
                    <a:lstStyle/>
                    <a:p>
                      <a:pPr algn="l" fontAlgn="ctr"/>
                      <a:r>
                        <a:rPr lang="en-US" sz="1400" u="none" strike="noStrike">
                          <a:solidFill>
                            <a:schemeClr val="tx2"/>
                          </a:solidFill>
                          <a:effectLst/>
                          <a:latin typeface="+mn-lt"/>
                        </a:rPr>
                        <a:t>Deflect</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13</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-5</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5.2</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8568667"/>
                  </a:ext>
                </a:extLst>
              </a:tr>
              <a:tr h="217217">
                <a:tc>
                  <a:txBody>
                    <a:bodyPr/>
                    <a:lstStyle/>
                    <a:p>
                      <a:pPr algn="l" fontAlgn="ctr"/>
                      <a:r>
                        <a:rPr lang="en-US" sz="1400" u="none" strike="noStrike">
                          <a:solidFill>
                            <a:schemeClr val="tx2"/>
                          </a:solidFill>
                          <a:effectLst/>
                          <a:latin typeface="+mn-lt"/>
                        </a:rPr>
                        <a:t>Plate Bias</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en-US" altLang="ja-JP" sz="1400" u="none" strike="noStrike" dirty="0">
                          <a:solidFill>
                            <a:schemeClr val="tx2"/>
                          </a:solidFill>
                          <a:effectLst/>
                          <a:latin typeface="+mn-lt"/>
                        </a:rPr>
                        <a:t>-50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hMerge="1">
                  <a:txBody>
                    <a:bodyPr/>
                    <a:lstStyle/>
                    <a:p>
                      <a:pPr algn="r" fontAlgn="b"/>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b"/>
                </a:tc>
                <a:extLst>
                  <a:ext uri="{0D108BD9-81ED-4DB2-BD59-A6C34878D82A}">
                    <a16:rowId xmlns:a16="http://schemas.microsoft.com/office/drawing/2014/main" val="1042528978"/>
                  </a:ext>
                </a:extLst>
              </a:tr>
              <a:tr h="217217">
                <a:tc>
                  <a:txBody>
                    <a:bodyPr/>
                    <a:lstStyle/>
                    <a:p>
                      <a:pPr algn="l" fontAlgn="ctr"/>
                      <a:r>
                        <a:rPr lang="en-US" sz="1400" u="none" strike="noStrike" dirty="0">
                          <a:solidFill>
                            <a:schemeClr val="tx2"/>
                          </a:solidFill>
                          <a:effectLst/>
                          <a:latin typeface="+mn-lt"/>
                        </a:rPr>
                        <a:t>Q1 Bias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-5</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9235199"/>
                  </a:ext>
                </a:extLst>
              </a:tr>
              <a:tr h="217217">
                <a:tc>
                  <a:txBody>
                    <a:bodyPr/>
                    <a:lstStyle/>
                    <a:p>
                      <a:pPr algn="l" fontAlgn="ctr"/>
                      <a:r>
                        <a:rPr lang="en-US" sz="1400" u="none" strike="noStrike" dirty="0">
                          <a:solidFill>
                            <a:schemeClr val="tx2"/>
                          </a:solidFill>
                          <a:effectLst/>
                          <a:latin typeface="+mn-lt"/>
                        </a:rPr>
                        <a:t>Q1 Prefilter Bias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-6</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-5.5</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124819"/>
                  </a:ext>
                </a:extLst>
              </a:tr>
              <a:tr h="217217">
                <a:tc>
                  <a:txBody>
                    <a:bodyPr/>
                    <a:lstStyle/>
                    <a:p>
                      <a:pPr algn="l" fontAlgn="ctr"/>
                      <a:r>
                        <a:rPr lang="en-US" sz="1400" u="none" strike="noStrike" dirty="0">
                          <a:solidFill>
                            <a:schemeClr val="tx2"/>
                          </a:solidFill>
                          <a:effectLst/>
                          <a:latin typeface="+mn-lt"/>
                        </a:rPr>
                        <a:t>Q1 Postfilter Bias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altLang="ja-JP" sz="1400" u="none" strike="noStrike" dirty="0">
                          <a:solidFill>
                            <a:schemeClr val="tx2"/>
                          </a:solidFill>
                          <a:effectLst/>
                          <a:latin typeface="+mn-lt"/>
                        </a:rPr>
                        <a:t>-7</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r"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2779" marR="2779" marT="2779" marB="0" anchor="ctr"/>
                </a:tc>
                <a:tc>
                  <a:txBody>
                    <a:bodyPr/>
                    <a:lstStyle/>
                    <a:p>
                      <a:pPr algn="ctr" fontAlgn="b"/>
                      <a:r>
                        <a:rPr lang="en-US" altLang="ja-JP" sz="1400" u="none" strike="noStrike" dirty="0">
                          <a:solidFill>
                            <a:schemeClr val="tx2"/>
                          </a:solidFill>
                          <a:effectLst/>
                          <a:latin typeface="+mn-lt"/>
                        </a:rPr>
                        <a:t>-9</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3007587"/>
                  </a:ext>
                </a:extLst>
              </a:tr>
              <a:tr h="217217">
                <a:tc>
                  <a:txBody>
                    <a:bodyPr/>
                    <a:lstStyle/>
                    <a:p>
                      <a:pPr algn="l" fontAlgn="ctr"/>
                      <a:r>
                        <a:rPr lang="en-US" sz="1400" u="none" strike="noStrike" dirty="0">
                          <a:solidFill>
                            <a:schemeClr val="tx2"/>
                          </a:solidFill>
                          <a:effectLst/>
                          <a:latin typeface="+mn-lt"/>
                        </a:rPr>
                        <a:t>He Flow</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1</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3511994"/>
                  </a:ext>
                </a:extLst>
              </a:tr>
              <a:tr h="217217">
                <a:tc>
                  <a:txBody>
                    <a:bodyPr/>
                    <a:lstStyle/>
                    <a:p>
                      <a:pPr algn="l" fontAlgn="ctr"/>
                      <a:r>
                        <a:rPr lang="en-US" sz="1400" u="none" strike="noStrike">
                          <a:solidFill>
                            <a:schemeClr val="tx2"/>
                          </a:solidFill>
                          <a:effectLst/>
                          <a:latin typeface="+mn-lt"/>
                        </a:rPr>
                        <a:t>H2 Flow</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2</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577530"/>
                  </a:ext>
                </a:extLst>
              </a:tr>
              <a:tr h="217217">
                <a:tc>
                  <a:txBody>
                    <a:bodyPr/>
                    <a:lstStyle/>
                    <a:p>
                      <a:pPr algn="l" fontAlgn="ctr"/>
                      <a:r>
                        <a:rPr lang="en-US" sz="1400" u="none" strike="noStrike">
                          <a:solidFill>
                            <a:schemeClr val="tx2"/>
                          </a:solidFill>
                          <a:effectLst/>
                          <a:latin typeface="+mn-lt"/>
                        </a:rPr>
                        <a:t>3rd Gas Flow</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20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0822959"/>
                  </a:ext>
                </a:extLst>
              </a:tr>
              <a:tr h="217217">
                <a:tc>
                  <a:txBody>
                    <a:bodyPr/>
                    <a:lstStyle/>
                    <a:p>
                      <a:pPr algn="l" fontAlgn="ctr"/>
                      <a:r>
                        <a:rPr lang="en-US" sz="1400" u="none" strike="noStrike">
                          <a:solidFill>
                            <a:schemeClr val="tx2"/>
                          </a:solidFill>
                          <a:effectLst/>
                          <a:latin typeface="+mn-lt"/>
                        </a:rPr>
                        <a:t>4th Gas Flow</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30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5527332"/>
                  </a:ext>
                </a:extLst>
              </a:tr>
              <a:tr h="217217">
                <a:tc>
                  <a:txBody>
                    <a:bodyPr/>
                    <a:lstStyle/>
                    <a:p>
                      <a:pPr algn="l" fontAlgn="ctr"/>
                      <a:r>
                        <a:rPr lang="en-US" sz="1400" u="none" strike="noStrike" dirty="0" err="1">
                          <a:solidFill>
                            <a:schemeClr val="tx2"/>
                          </a:solidFill>
                          <a:effectLst/>
                          <a:latin typeface="+mn-lt"/>
                        </a:rPr>
                        <a:t>OctP</a:t>
                      </a:r>
                      <a:r>
                        <a:rPr lang="en-US" sz="1400" u="none" strike="noStrike" dirty="0">
                          <a:solidFill>
                            <a:schemeClr val="tx2"/>
                          </a:solidFill>
                          <a:effectLst/>
                          <a:latin typeface="+mn-lt"/>
                        </a:rPr>
                        <a:t> Bias</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-12</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-10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-3</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3481445"/>
                  </a:ext>
                </a:extLst>
              </a:tr>
              <a:tr h="217217">
                <a:tc>
                  <a:txBody>
                    <a:bodyPr/>
                    <a:lstStyle/>
                    <a:p>
                      <a:pPr algn="l" fontAlgn="ctr"/>
                      <a:r>
                        <a:rPr lang="en-US" sz="1400" u="none" strike="noStrike" dirty="0">
                          <a:solidFill>
                            <a:schemeClr val="tx2"/>
                          </a:solidFill>
                          <a:effectLst/>
                          <a:latin typeface="+mn-lt"/>
                        </a:rPr>
                        <a:t>Axial Acceleration</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2</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2</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028546"/>
                  </a:ext>
                </a:extLst>
              </a:tr>
              <a:tr h="217217">
                <a:tc>
                  <a:txBody>
                    <a:bodyPr/>
                    <a:lstStyle/>
                    <a:p>
                      <a:pPr algn="l" fontAlgn="ctr"/>
                      <a:r>
                        <a:rPr lang="en-US" sz="1400" u="none" strike="noStrike">
                          <a:solidFill>
                            <a:schemeClr val="tx2"/>
                          </a:solidFill>
                          <a:effectLst/>
                          <a:latin typeface="+mn-lt"/>
                        </a:rPr>
                        <a:t>OctP RF</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130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170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ja-JP" sz="1400" u="none" strike="noStrike" dirty="0">
                          <a:solidFill>
                            <a:schemeClr val="tx2"/>
                          </a:solidFill>
                          <a:effectLst/>
                          <a:latin typeface="+mn-lt"/>
                        </a:rPr>
                        <a:t>180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6617340"/>
                  </a:ext>
                </a:extLst>
              </a:tr>
              <a:tr h="217217">
                <a:tc>
                  <a:txBody>
                    <a:bodyPr/>
                    <a:lstStyle/>
                    <a:p>
                      <a:pPr algn="l" fontAlgn="ctr"/>
                      <a:r>
                        <a:rPr lang="en-US" sz="1400" u="none" strike="noStrike">
                          <a:solidFill>
                            <a:schemeClr val="tx2"/>
                          </a:solidFill>
                          <a:effectLst/>
                          <a:latin typeface="+mn-lt"/>
                        </a:rPr>
                        <a:t>Energy Discrimination</a:t>
                      </a:r>
                      <a:endParaRPr lang="en-US"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3</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-10</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-7</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5780781"/>
                  </a:ext>
                </a:extLst>
              </a:tr>
              <a:tr h="217217">
                <a:tc>
                  <a:txBody>
                    <a:bodyPr/>
                    <a:lstStyle/>
                    <a:p>
                      <a:pPr algn="l" fontAlgn="ctr"/>
                      <a:r>
                        <a:rPr lang="en-US" sz="1400" u="none" strike="noStrike" dirty="0">
                          <a:solidFill>
                            <a:schemeClr val="tx2"/>
                          </a:solidFill>
                          <a:effectLst/>
                          <a:latin typeface="+mn-lt"/>
                        </a:rPr>
                        <a:t>Wait Time Offset</a:t>
                      </a:r>
                      <a:endParaRPr lang="en-US"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a:solidFill>
                            <a:schemeClr val="tx2"/>
                          </a:solidFill>
                          <a:effectLst/>
                          <a:latin typeface="+mn-lt"/>
                        </a:rPr>
                        <a:t>0</a:t>
                      </a:r>
                      <a:endParaRPr lang="en-US" altLang="ja-JP" sz="1400" b="0" i="0" u="none" strike="noStrike">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2</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ja-JP" sz="1400" u="none" strike="noStrike" dirty="0">
                          <a:solidFill>
                            <a:schemeClr val="tx2"/>
                          </a:solidFill>
                          <a:effectLst/>
                          <a:latin typeface="+mn-lt"/>
                        </a:rPr>
                        <a:t>2</a:t>
                      </a:r>
                      <a:endParaRPr lang="en-US" altLang="ja-JP" sz="1400" b="0" i="0" u="none" strike="noStrike" dirty="0">
                        <a:solidFill>
                          <a:schemeClr val="tx2"/>
                        </a:solidFill>
                        <a:effectLst/>
                        <a:latin typeface="+mn-lt"/>
                        <a:ea typeface="游ゴシック" panose="020B0400000000000000" pitchFamily="50" charset="-128"/>
                      </a:endParaRPr>
                    </a:p>
                  </a:txBody>
                  <a:tcPr marL="2779" marR="2779" marT="27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844206"/>
                  </a:ext>
                </a:extLst>
              </a:tr>
            </a:tbl>
          </a:graphicData>
        </a:graphic>
      </p:graphicFrame>
    </p:spTree>
    <p:extLst>
      <p:ext uri="{BB962C8B-B14F-4D97-AF65-F5344CB8AC3E}">
        <p14:creationId xmlns:p14="http://schemas.microsoft.com/office/powerpoint/2010/main" val="3018825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C0C9526B-605F-4CBF-B973-2EB709CD52C3}"/>
              </a:ext>
            </a:extLst>
          </p:cNvPr>
          <p:cNvSpPr/>
          <p:nvPr/>
        </p:nvSpPr>
        <p:spPr>
          <a:xfrm>
            <a:off x="82853" y="83485"/>
            <a:ext cx="8236394"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b="1" dirty="0">
                <a:solidFill>
                  <a:srgbClr val="0070C0"/>
                </a:solidFill>
                <a:cs typeface="Calibri" panose="020F0502020204030204" pitchFamily="34" charset="0"/>
              </a:rPr>
              <a:t>BEC</a:t>
            </a:r>
            <a:endParaRPr kumimoji="1" lang="ja-JP" altLang="en-US" sz="2800" b="1" dirty="0">
              <a:solidFill>
                <a:srgbClr val="0070C0"/>
              </a:solidFill>
              <a:cs typeface="Calibri" panose="020F0502020204030204" pitchFamily="34" charset="0"/>
            </a:endParaRPr>
          </a:p>
        </p:txBody>
      </p:sp>
      <p:cxnSp>
        <p:nvCxnSpPr>
          <p:cNvPr id="7" name="直線コネクタ 6">
            <a:extLst>
              <a:ext uri="{FF2B5EF4-FFF2-40B4-BE49-F238E27FC236}">
                <a16:creationId xmlns:a16="http://schemas.microsoft.com/office/drawing/2014/main" id="{13D4A734-40C2-46FA-B310-A1E29490936A}"/>
              </a:ext>
            </a:extLst>
          </p:cNvPr>
          <p:cNvCxnSpPr/>
          <p:nvPr/>
        </p:nvCxnSpPr>
        <p:spPr>
          <a:xfrm>
            <a:off x="1184627" y="2299967"/>
            <a:ext cx="10687051"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716C5CFF-AB64-4994-8B23-2D2424280D6C}"/>
              </a:ext>
            </a:extLst>
          </p:cNvPr>
          <p:cNvCxnSpPr/>
          <p:nvPr/>
        </p:nvCxnSpPr>
        <p:spPr>
          <a:xfrm>
            <a:off x="1206146" y="3787419"/>
            <a:ext cx="10687051" cy="0"/>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7FEE0FDE-8A46-443F-9B28-6396ABA5029C}"/>
              </a:ext>
            </a:extLst>
          </p:cNvPr>
          <p:cNvSpPr txBox="1"/>
          <p:nvPr/>
        </p:nvSpPr>
        <p:spPr>
          <a:xfrm>
            <a:off x="3148842" y="5945710"/>
            <a:ext cx="5543505" cy="461665"/>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ja-JP" sz="2400" b="1" dirty="0"/>
              <a:t>BEC &lt; 0.5 ppt (most of the elements)</a:t>
            </a:r>
            <a:endParaRPr kumimoji="1" lang="ja-JP" altLang="en-US" sz="2400" b="1" dirty="0"/>
          </a:p>
        </p:txBody>
      </p:sp>
      <p:sp>
        <p:nvSpPr>
          <p:cNvPr id="10" name="テキスト ボックス 9">
            <a:extLst>
              <a:ext uri="{FF2B5EF4-FFF2-40B4-BE49-F238E27FC236}">
                <a16:creationId xmlns:a16="http://schemas.microsoft.com/office/drawing/2014/main" id="{39B34A89-3BCA-48DB-AC46-F8DCFD83FAFF}"/>
              </a:ext>
            </a:extLst>
          </p:cNvPr>
          <p:cNvSpPr txBox="1"/>
          <p:nvPr/>
        </p:nvSpPr>
        <p:spPr>
          <a:xfrm>
            <a:off x="3666548" y="1750786"/>
            <a:ext cx="5025799" cy="369332"/>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ja-JP" b="1" dirty="0"/>
              <a:t>SEMI Value (F63-0521) is &lt; 1.0 ppt </a:t>
            </a:r>
            <a:r>
              <a:rPr kumimoji="1" lang="en-US" altLang="ja-JP" b="1" dirty="0">
                <a:solidFill>
                  <a:srgbClr val="FF0000"/>
                </a:solidFill>
              </a:rPr>
              <a:t>(B:50 ppt)</a:t>
            </a:r>
            <a:endParaRPr kumimoji="1" lang="ja-JP" altLang="en-US" b="1" dirty="0">
              <a:solidFill>
                <a:srgbClr val="FF0000"/>
              </a:solidFill>
            </a:endParaRPr>
          </a:p>
        </p:txBody>
      </p:sp>
      <p:sp>
        <p:nvSpPr>
          <p:cNvPr id="11" name="テキスト ボックス 10">
            <a:extLst>
              <a:ext uri="{FF2B5EF4-FFF2-40B4-BE49-F238E27FC236}">
                <a16:creationId xmlns:a16="http://schemas.microsoft.com/office/drawing/2014/main" id="{587E4CF4-FBC1-41D4-BC80-57FF332977C6}"/>
              </a:ext>
            </a:extLst>
          </p:cNvPr>
          <p:cNvSpPr txBox="1"/>
          <p:nvPr/>
        </p:nvSpPr>
        <p:spPr>
          <a:xfrm>
            <a:off x="1252710" y="1553362"/>
            <a:ext cx="1085853" cy="369332"/>
          </a:xfrm>
          <a:prstGeom prst="rect">
            <a:avLst/>
          </a:prstGeom>
          <a:noFill/>
        </p:spPr>
        <p:txBody>
          <a:bodyPr wrap="square" rtlCol="0">
            <a:spAutoFit/>
          </a:bodyPr>
          <a:lstStyle/>
          <a:p>
            <a:r>
              <a:rPr kumimoji="1" lang="en-US" altLang="ja-JP" b="1" dirty="0">
                <a:solidFill>
                  <a:srgbClr val="CC9900"/>
                </a:solidFill>
              </a:rPr>
              <a:t>1.1 ppt</a:t>
            </a:r>
            <a:endParaRPr kumimoji="1" lang="ja-JP" altLang="en-US" b="1" dirty="0">
              <a:solidFill>
                <a:srgbClr val="CC9900"/>
              </a:solidFill>
            </a:endParaRPr>
          </a:p>
        </p:txBody>
      </p:sp>
      <p:graphicFrame>
        <p:nvGraphicFramePr>
          <p:cNvPr id="13" name="グラフ 12">
            <a:extLst>
              <a:ext uri="{FF2B5EF4-FFF2-40B4-BE49-F238E27FC236}">
                <a16:creationId xmlns:a16="http://schemas.microsoft.com/office/drawing/2014/main" id="{36F3AB03-162E-40BD-857E-B8A60B53B288}"/>
              </a:ext>
            </a:extLst>
          </p:cNvPr>
          <p:cNvGraphicFramePr>
            <a:graphicFrameLocks/>
          </p:cNvGraphicFramePr>
          <p:nvPr>
            <p:extLst>
              <p:ext uri="{D42A27DB-BD31-4B8C-83A1-F6EECF244321}">
                <p14:modId xmlns:p14="http://schemas.microsoft.com/office/powerpoint/2010/main" val="593157423"/>
              </p:ext>
            </p:extLst>
          </p:nvPr>
        </p:nvGraphicFramePr>
        <p:xfrm>
          <a:off x="152400" y="83485"/>
          <a:ext cx="11849100" cy="63238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927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グラフ 13">
            <a:extLst>
              <a:ext uri="{FF2B5EF4-FFF2-40B4-BE49-F238E27FC236}">
                <a16:creationId xmlns:a16="http://schemas.microsoft.com/office/drawing/2014/main" id="{B42C897C-22A1-4A07-837D-7C524C4AB12E}"/>
              </a:ext>
            </a:extLst>
          </p:cNvPr>
          <p:cNvGraphicFramePr>
            <a:graphicFrameLocks/>
          </p:cNvGraphicFramePr>
          <p:nvPr>
            <p:extLst>
              <p:ext uri="{D42A27DB-BD31-4B8C-83A1-F6EECF244321}">
                <p14:modId xmlns:p14="http://schemas.microsoft.com/office/powerpoint/2010/main" val="244711495"/>
              </p:ext>
            </p:extLst>
          </p:nvPr>
        </p:nvGraphicFramePr>
        <p:xfrm>
          <a:off x="82853" y="464404"/>
          <a:ext cx="11956746" cy="592919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1">
            <a:extLst>
              <a:ext uri="{FF2B5EF4-FFF2-40B4-BE49-F238E27FC236}">
                <a16:creationId xmlns:a16="http://schemas.microsoft.com/office/drawing/2014/main" id="{CAB92B3A-8DF2-40F2-BF22-3BF3BB26AF58}"/>
              </a:ext>
            </a:extLst>
          </p:cNvPr>
          <p:cNvSpPr/>
          <p:nvPr/>
        </p:nvSpPr>
        <p:spPr>
          <a:xfrm>
            <a:off x="82853" y="62937"/>
            <a:ext cx="8926676" cy="570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b="1" dirty="0">
                <a:solidFill>
                  <a:srgbClr val="0070C0"/>
                </a:solidFill>
                <a:cs typeface="Calibri" panose="020F0502020204030204" pitchFamily="34" charset="0"/>
              </a:rPr>
              <a:t>D.L. </a:t>
            </a:r>
            <a:endParaRPr kumimoji="1" lang="ja-JP" altLang="en-US" sz="2800" b="1" dirty="0">
              <a:solidFill>
                <a:srgbClr val="0070C0"/>
              </a:solidFill>
              <a:cs typeface="Calibri" panose="020F0502020204030204" pitchFamily="34" charset="0"/>
            </a:endParaRPr>
          </a:p>
        </p:txBody>
      </p:sp>
      <p:cxnSp>
        <p:nvCxnSpPr>
          <p:cNvPr id="7" name="直線コネクタ 6">
            <a:extLst>
              <a:ext uri="{FF2B5EF4-FFF2-40B4-BE49-F238E27FC236}">
                <a16:creationId xmlns:a16="http://schemas.microsoft.com/office/drawing/2014/main" id="{B6A56BE7-8D2C-4D22-AAA8-BADF992FC51B}"/>
              </a:ext>
            </a:extLst>
          </p:cNvPr>
          <p:cNvCxnSpPr>
            <a:cxnSpLocks/>
          </p:cNvCxnSpPr>
          <p:nvPr/>
        </p:nvCxnSpPr>
        <p:spPr>
          <a:xfrm>
            <a:off x="921504" y="4521398"/>
            <a:ext cx="10927596" cy="0"/>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B746E04F-CC6B-4988-AB23-3E5F19D5C325}"/>
              </a:ext>
            </a:extLst>
          </p:cNvPr>
          <p:cNvSpPr txBox="1"/>
          <p:nvPr/>
        </p:nvSpPr>
        <p:spPr>
          <a:xfrm>
            <a:off x="3515430" y="5931931"/>
            <a:ext cx="5472973" cy="461665"/>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ja-JP" sz="2400" b="1" dirty="0"/>
              <a:t>D.L. &lt; 0.3 ppt (most of the elements)</a:t>
            </a:r>
            <a:endParaRPr kumimoji="1" lang="ja-JP" altLang="en-US" sz="2400" b="1" dirty="0"/>
          </a:p>
        </p:txBody>
      </p:sp>
      <p:cxnSp>
        <p:nvCxnSpPr>
          <p:cNvPr id="9" name="直線コネクタ 8">
            <a:extLst>
              <a:ext uri="{FF2B5EF4-FFF2-40B4-BE49-F238E27FC236}">
                <a16:creationId xmlns:a16="http://schemas.microsoft.com/office/drawing/2014/main" id="{7B769831-47A2-468D-9100-5A8CF632267F}"/>
              </a:ext>
            </a:extLst>
          </p:cNvPr>
          <p:cNvCxnSpPr>
            <a:cxnSpLocks/>
          </p:cNvCxnSpPr>
          <p:nvPr/>
        </p:nvCxnSpPr>
        <p:spPr>
          <a:xfrm>
            <a:off x="921504" y="3849866"/>
            <a:ext cx="10927596"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4C40E22B-1833-44ED-A124-E251EE03C870}"/>
              </a:ext>
            </a:extLst>
          </p:cNvPr>
          <p:cNvSpPr txBox="1"/>
          <p:nvPr/>
        </p:nvSpPr>
        <p:spPr>
          <a:xfrm>
            <a:off x="2217656" y="3262134"/>
            <a:ext cx="4961679" cy="369332"/>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ja-JP" b="1" dirty="0"/>
              <a:t>SEMI Value (F63-0521) is &lt; 0.5 ppt </a:t>
            </a:r>
            <a:r>
              <a:rPr kumimoji="1" lang="en-US" altLang="ja-JP" b="1" dirty="0">
                <a:solidFill>
                  <a:srgbClr val="FF0000"/>
                </a:solidFill>
              </a:rPr>
              <a:t>(B:15ppt)</a:t>
            </a:r>
            <a:endParaRPr kumimoji="1" lang="ja-JP" altLang="en-US" b="1" dirty="0">
              <a:solidFill>
                <a:srgbClr val="FF0000"/>
              </a:solidFill>
            </a:endParaRPr>
          </a:p>
        </p:txBody>
      </p:sp>
      <p:sp>
        <p:nvSpPr>
          <p:cNvPr id="11" name="テキスト ボックス 10">
            <a:extLst>
              <a:ext uri="{FF2B5EF4-FFF2-40B4-BE49-F238E27FC236}">
                <a16:creationId xmlns:a16="http://schemas.microsoft.com/office/drawing/2014/main" id="{C744FC7E-14D6-4449-8B03-897A5A787DDE}"/>
              </a:ext>
            </a:extLst>
          </p:cNvPr>
          <p:cNvSpPr txBox="1"/>
          <p:nvPr/>
        </p:nvSpPr>
        <p:spPr>
          <a:xfrm>
            <a:off x="1910232" y="1220340"/>
            <a:ext cx="1085853" cy="369332"/>
          </a:xfrm>
          <a:prstGeom prst="rect">
            <a:avLst/>
          </a:prstGeom>
          <a:noFill/>
        </p:spPr>
        <p:txBody>
          <a:bodyPr wrap="square" rtlCol="0">
            <a:spAutoFit/>
          </a:bodyPr>
          <a:lstStyle/>
          <a:p>
            <a:r>
              <a:rPr kumimoji="1" lang="en-US" altLang="ja-JP" b="1" dirty="0">
                <a:solidFill>
                  <a:srgbClr val="CC9900"/>
                </a:solidFill>
              </a:rPr>
              <a:t>1.2 ppt</a:t>
            </a:r>
            <a:endParaRPr kumimoji="1" lang="ja-JP" altLang="en-US" b="1" dirty="0">
              <a:solidFill>
                <a:srgbClr val="CC9900"/>
              </a:solidFill>
            </a:endParaRPr>
          </a:p>
        </p:txBody>
      </p:sp>
      <p:cxnSp>
        <p:nvCxnSpPr>
          <p:cNvPr id="12" name="直線矢印コネクタ 11">
            <a:extLst>
              <a:ext uri="{FF2B5EF4-FFF2-40B4-BE49-F238E27FC236}">
                <a16:creationId xmlns:a16="http://schemas.microsoft.com/office/drawing/2014/main" id="{D12922DC-1908-4CBA-AD11-FEA45730E69E}"/>
              </a:ext>
            </a:extLst>
          </p:cNvPr>
          <p:cNvCxnSpPr>
            <a:cxnSpLocks/>
          </p:cNvCxnSpPr>
          <p:nvPr/>
        </p:nvCxnSpPr>
        <p:spPr>
          <a:xfrm flipH="1">
            <a:off x="1776882" y="1649792"/>
            <a:ext cx="440774" cy="43572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353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D3682F2-34E4-44E4-9B0A-81160CF32B93}"/>
              </a:ext>
            </a:extLst>
          </p:cNvPr>
          <p:cNvSpPr/>
          <p:nvPr/>
        </p:nvSpPr>
        <p:spPr>
          <a:xfrm>
            <a:off x="82853" y="65555"/>
            <a:ext cx="11132870" cy="492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b="1" dirty="0">
                <a:solidFill>
                  <a:srgbClr val="0070C0"/>
                </a:solidFill>
                <a:cs typeface="Calibri" panose="020F0502020204030204" pitchFamily="34" charset="0"/>
              </a:rPr>
              <a:t>Sensitivity and Calibration Curves</a:t>
            </a:r>
            <a:endParaRPr kumimoji="1" lang="ja-JP" altLang="en-US" sz="2800" b="1" dirty="0">
              <a:solidFill>
                <a:srgbClr val="0070C0"/>
              </a:solidFill>
              <a:cs typeface="Calibri" panose="020F0502020204030204" pitchFamily="34" charset="0"/>
            </a:endParaRPr>
          </a:p>
        </p:txBody>
      </p:sp>
      <p:pic>
        <p:nvPicPr>
          <p:cNvPr id="4" name="図 3">
            <a:extLst>
              <a:ext uri="{FF2B5EF4-FFF2-40B4-BE49-F238E27FC236}">
                <a16:creationId xmlns:a16="http://schemas.microsoft.com/office/drawing/2014/main" id="{32137808-781F-4257-922F-1B5C203371EC}"/>
              </a:ext>
            </a:extLst>
          </p:cNvPr>
          <p:cNvPicPr>
            <a:picLocks noChangeAspect="1"/>
          </p:cNvPicPr>
          <p:nvPr/>
        </p:nvPicPr>
        <p:blipFill>
          <a:blip r:embed="rId3"/>
          <a:stretch>
            <a:fillRect/>
          </a:stretch>
        </p:blipFill>
        <p:spPr>
          <a:xfrm>
            <a:off x="8077942" y="1506920"/>
            <a:ext cx="3078656" cy="2143369"/>
          </a:xfrm>
          <a:prstGeom prst="rect">
            <a:avLst/>
          </a:prstGeom>
        </p:spPr>
      </p:pic>
      <p:pic>
        <p:nvPicPr>
          <p:cNvPr id="7" name="図 6">
            <a:extLst>
              <a:ext uri="{FF2B5EF4-FFF2-40B4-BE49-F238E27FC236}">
                <a16:creationId xmlns:a16="http://schemas.microsoft.com/office/drawing/2014/main" id="{D7D49C7F-3F15-4B76-B708-7F5232905B26}"/>
              </a:ext>
            </a:extLst>
          </p:cNvPr>
          <p:cNvPicPr>
            <a:picLocks noChangeAspect="1"/>
          </p:cNvPicPr>
          <p:nvPr/>
        </p:nvPicPr>
        <p:blipFill>
          <a:blip r:embed="rId4"/>
          <a:stretch>
            <a:fillRect/>
          </a:stretch>
        </p:blipFill>
        <p:spPr>
          <a:xfrm>
            <a:off x="4936017" y="1466255"/>
            <a:ext cx="3078656" cy="2143369"/>
          </a:xfrm>
          <a:prstGeom prst="rect">
            <a:avLst/>
          </a:prstGeom>
        </p:spPr>
      </p:pic>
      <p:graphicFrame>
        <p:nvGraphicFramePr>
          <p:cNvPr id="10" name="表 10">
            <a:extLst>
              <a:ext uri="{FF2B5EF4-FFF2-40B4-BE49-F238E27FC236}">
                <a16:creationId xmlns:a16="http://schemas.microsoft.com/office/drawing/2014/main" id="{FFCA4D64-B349-4F9F-B64A-73535E6FFC21}"/>
              </a:ext>
            </a:extLst>
          </p:cNvPr>
          <p:cNvGraphicFramePr>
            <a:graphicFrameLocks noGrp="1"/>
          </p:cNvGraphicFramePr>
          <p:nvPr>
            <p:extLst>
              <p:ext uri="{D42A27DB-BD31-4B8C-83A1-F6EECF244321}">
                <p14:modId xmlns:p14="http://schemas.microsoft.com/office/powerpoint/2010/main" val="2477501706"/>
              </p:ext>
            </p:extLst>
          </p:nvPr>
        </p:nvGraphicFramePr>
        <p:xfrm>
          <a:off x="1037591" y="2087906"/>
          <a:ext cx="3321198" cy="3749040"/>
        </p:xfrm>
        <a:graphic>
          <a:graphicData uri="http://schemas.openxmlformats.org/drawingml/2006/table">
            <a:tbl>
              <a:tblPr firstRow="1" bandRow="1">
                <a:tableStyleId>{5C22544A-7EE6-4342-B048-85BDC9FD1C3A}</a:tableStyleId>
              </a:tblPr>
              <a:tblGrid>
                <a:gridCol w="932018">
                  <a:extLst>
                    <a:ext uri="{9D8B030D-6E8A-4147-A177-3AD203B41FA5}">
                      <a16:colId xmlns:a16="http://schemas.microsoft.com/office/drawing/2014/main" val="2159200154"/>
                    </a:ext>
                  </a:extLst>
                </a:gridCol>
                <a:gridCol w="2389180">
                  <a:extLst>
                    <a:ext uri="{9D8B030D-6E8A-4147-A177-3AD203B41FA5}">
                      <a16:colId xmlns:a16="http://schemas.microsoft.com/office/drawing/2014/main" val="1846678666"/>
                    </a:ext>
                  </a:extLst>
                </a:gridCol>
              </a:tblGrid>
              <a:tr h="307991">
                <a:tc>
                  <a:txBody>
                    <a:bodyPr/>
                    <a:lstStyle/>
                    <a:p>
                      <a:pPr algn="ctr"/>
                      <a:endParaRPr kumimoji="1" lang="ja-JP"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2400" dirty="0"/>
                        <a:t>8900</a:t>
                      </a:r>
                      <a:endParaRPr kumimoji="1" lang="ja-JP" alt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0873677"/>
                  </a:ext>
                </a:extLst>
              </a:tr>
              <a:tr h="307991">
                <a:tc>
                  <a:txBody>
                    <a:bodyPr/>
                    <a:lstStyle/>
                    <a:p>
                      <a:pPr algn="ctr"/>
                      <a:r>
                        <a:rPr kumimoji="1" lang="en-US" altLang="ja-JP" sz="2400" b="1" dirty="0"/>
                        <a:t>B</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sz="2400" b="1" dirty="0"/>
                        <a:t>11 CPS /ppt (no-gas)</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735305"/>
                  </a:ext>
                </a:extLst>
              </a:tr>
              <a:tr h="307991">
                <a:tc>
                  <a:txBody>
                    <a:bodyPr/>
                    <a:lstStyle/>
                    <a:p>
                      <a:pPr algn="ctr"/>
                      <a:r>
                        <a:rPr kumimoji="1" lang="en-US" altLang="ja-JP" sz="2400" b="1" dirty="0"/>
                        <a:t>Ca</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2400" b="1" dirty="0"/>
                        <a:t>105 CPS /ppt (NH3 + H2)</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2244915"/>
                  </a:ext>
                </a:extLst>
              </a:tr>
              <a:tr h="307991">
                <a:tc>
                  <a:txBody>
                    <a:bodyPr/>
                    <a:lstStyle/>
                    <a:p>
                      <a:pPr algn="ctr"/>
                      <a:r>
                        <a:rPr kumimoji="1" lang="en-US" altLang="ja-JP" sz="2400" b="1" dirty="0" err="1"/>
                        <a:t>Ti</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2400" b="1" dirty="0"/>
                        <a:t>17 CPS /ppt (O2)</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733217"/>
                  </a:ext>
                </a:extLst>
              </a:tr>
              <a:tr h="307991">
                <a:tc>
                  <a:txBody>
                    <a:bodyPr/>
                    <a:lstStyle/>
                    <a:p>
                      <a:pPr algn="ctr"/>
                      <a:r>
                        <a:rPr kumimoji="1" lang="en-US" altLang="ja-JP" sz="2400" b="1" dirty="0"/>
                        <a:t>As</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2400" b="1" dirty="0"/>
                        <a:t>4 CPS /ppt (O2)</a:t>
                      </a:r>
                      <a:endParaRPr kumimoji="1" lang="ja-JP" alt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8720902"/>
                  </a:ext>
                </a:extLst>
              </a:tr>
            </a:tbl>
          </a:graphicData>
        </a:graphic>
      </p:graphicFrame>
      <p:sp>
        <p:nvSpPr>
          <p:cNvPr id="11" name="正方形/長方形 10">
            <a:extLst>
              <a:ext uri="{FF2B5EF4-FFF2-40B4-BE49-F238E27FC236}">
                <a16:creationId xmlns:a16="http://schemas.microsoft.com/office/drawing/2014/main" id="{29C5D7A9-DDA4-48AC-A84C-3B5BC264F3ED}"/>
              </a:ext>
            </a:extLst>
          </p:cNvPr>
          <p:cNvSpPr/>
          <p:nvPr/>
        </p:nvSpPr>
        <p:spPr>
          <a:xfrm>
            <a:off x="4899377" y="1354669"/>
            <a:ext cx="6384020" cy="48234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E0818D06-3898-49DB-814D-FBE9919E891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942" y="3962426"/>
            <a:ext cx="3205455" cy="2215675"/>
          </a:xfrm>
          <a:prstGeom prst="rect">
            <a:avLst/>
          </a:prstGeom>
          <a:noFill/>
          <a:extLst>
            <a:ext uri="{909E8E84-426E-40DD-AFC4-6F175D3DCCD1}">
              <a14:hiddenFill xmlns:a14="http://schemas.microsoft.com/office/drawing/2010/main">
                <a:solidFill>
                  <a:srgbClr val="FFFFFF"/>
                </a:solidFill>
              </a14:hiddenFill>
            </a:ext>
          </a:extLst>
        </p:spPr>
      </p:pic>
      <p:pic>
        <p:nvPicPr>
          <p:cNvPr id="17" name="図 16">
            <a:extLst>
              <a:ext uri="{FF2B5EF4-FFF2-40B4-BE49-F238E27FC236}">
                <a16:creationId xmlns:a16="http://schemas.microsoft.com/office/drawing/2014/main" id="{D28C3667-2C3E-4E4A-AF23-DAC1BF9205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6017" y="3962426"/>
            <a:ext cx="3105285" cy="221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662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80C4BA50-2F41-4672-8700-FAEF869206FB}"/>
              </a:ext>
            </a:extLst>
          </p:cNvPr>
          <p:cNvGraphicFramePr>
            <a:graphicFrameLocks noGrp="1"/>
          </p:cNvGraphicFramePr>
          <p:nvPr>
            <p:extLst>
              <p:ext uri="{D42A27DB-BD31-4B8C-83A1-F6EECF244321}">
                <p14:modId xmlns:p14="http://schemas.microsoft.com/office/powerpoint/2010/main" val="4137018644"/>
              </p:ext>
            </p:extLst>
          </p:nvPr>
        </p:nvGraphicFramePr>
        <p:xfrm>
          <a:off x="714375" y="115226"/>
          <a:ext cx="9451664" cy="6178539"/>
        </p:xfrm>
        <a:graphic>
          <a:graphicData uri="http://schemas.openxmlformats.org/drawingml/2006/table">
            <a:tbl>
              <a:tblPr>
                <a:tableStyleId>{5C22544A-7EE6-4342-B048-85BDC9FD1C3A}</a:tableStyleId>
              </a:tblPr>
              <a:tblGrid>
                <a:gridCol w="719362">
                  <a:extLst>
                    <a:ext uri="{9D8B030D-6E8A-4147-A177-3AD203B41FA5}">
                      <a16:colId xmlns:a16="http://schemas.microsoft.com/office/drawing/2014/main" val="2716425194"/>
                    </a:ext>
                  </a:extLst>
                </a:gridCol>
                <a:gridCol w="909413">
                  <a:extLst>
                    <a:ext uri="{9D8B030D-6E8A-4147-A177-3AD203B41FA5}">
                      <a16:colId xmlns:a16="http://schemas.microsoft.com/office/drawing/2014/main" val="1542200767"/>
                    </a:ext>
                  </a:extLst>
                </a:gridCol>
                <a:gridCol w="381000">
                  <a:extLst>
                    <a:ext uri="{9D8B030D-6E8A-4147-A177-3AD203B41FA5}">
                      <a16:colId xmlns:a16="http://schemas.microsoft.com/office/drawing/2014/main" val="2487343602"/>
                    </a:ext>
                  </a:extLst>
                </a:gridCol>
                <a:gridCol w="428625">
                  <a:extLst>
                    <a:ext uri="{9D8B030D-6E8A-4147-A177-3AD203B41FA5}">
                      <a16:colId xmlns:a16="http://schemas.microsoft.com/office/drawing/2014/main" val="3165151227"/>
                    </a:ext>
                  </a:extLst>
                </a:gridCol>
                <a:gridCol w="483024">
                  <a:extLst>
                    <a:ext uri="{9D8B030D-6E8A-4147-A177-3AD203B41FA5}">
                      <a16:colId xmlns:a16="http://schemas.microsoft.com/office/drawing/2014/main" val="2903808832"/>
                    </a:ext>
                  </a:extLst>
                </a:gridCol>
                <a:gridCol w="687394">
                  <a:extLst>
                    <a:ext uri="{9D8B030D-6E8A-4147-A177-3AD203B41FA5}">
                      <a16:colId xmlns:a16="http://schemas.microsoft.com/office/drawing/2014/main" val="3857657576"/>
                    </a:ext>
                  </a:extLst>
                </a:gridCol>
                <a:gridCol w="626741">
                  <a:extLst>
                    <a:ext uri="{9D8B030D-6E8A-4147-A177-3AD203B41FA5}">
                      <a16:colId xmlns:a16="http://schemas.microsoft.com/office/drawing/2014/main" val="1314006961"/>
                    </a:ext>
                  </a:extLst>
                </a:gridCol>
                <a:gridCol w="657067">
                  <a:extLst>
                    <a:ext uri="{9D8B030D-6E8A-4147-A177-3AD203B41FA5}">
                      <a16:colId xmlns:a16="http://schemas.microsoft.com/office/drawing/2014/main" val="3094235387"/>
                    </a:ext>
                  </a:extLst>
                </a:gridCol>
                <a:gridCol w="748046">
                  <a:extLst>
                    <a:ext uri="{9D8B030D-6E8A-4147-A177-3AD203B41FA5}">
                      <a16:colId xmlns:a16="http://schemas.microsoft.com/office/drawing/2014/main" val="3605890754"/>
                    </a:ext>
                  </a:extLst>
                </a:gridCol>
                <a:gridCol w="707611">
                  <a:extLst>
                    <a:ext uri="{9D8B030D-6E8A-4147-A177-3AD203B41FA5}">
                      <a16:colId xmlns:a16="http://schemas.microsoft.com/office/drawing/2014/main" val="611201756"/>
                    </a:ext>
                  </a:extLst>
                </a:gridCol>
                <a:gridCol w="576198">
                  <a:extLst>
                    <a:ext uri="{9D8B030D-6E8A-4147-A177-3AD203B41FA5}">
                      <a16:colId xmlns:a16="http://schemas.microsoft.com/office/drawing/2014/main" val="3104076857"/>
                    </a:ext>
                  </a:extLst>
                </a:gridCol>
                <a:gridCol w="687394">
                  <a:extLst>
                    <a:ext uri="{9D8B030D-6E8A-4147-A177-3AD203B41FA5}">
                      <a16:colId xmlns:a16="http://schemas.microsoft.com/office/drawing/2014/main" val="136388655"/>
                    </a:ext>
                  </a:extLst>
                </a:gridCol>
                <a:gridCol w="859242">
                  <a:extLst>
                    <a:ext uri="{9D8B030D-6E8A-4147-A177-3AD203B41FA5}">
                      <a16:colId xmlns:a16="http://schemas.microsoft.com/office/drawing/2014/main" val="1099925947"/>
                    </a:ext>
                  </a:extLst>
                </a:gridCol>
                <a:gridCol w="980547">
                  <a:extLst>
                    <a:ext uri="{9D8B030D-6E8A-4147-A177-3AD203B41FA5}">
                      <a16:colId xmlns:a16="http://schemas.microsoft.com/office/drawing/2014/main" val="2397787247"/>
                    </a:ext>
                  </a:extLst>
                </a:gridCol>
              </a:tblGrid>
              <a:tr h="201897">
                <a:tc gridSpan="14">
                  <a:txBody>
                    <a:bodyPr/>
                    <a:lstStyle/>
                    <a:p>
                      <a:pPr algn="ctr" fontAlgn="ctr"/>
                      <a:r>
                        <a:rPr lang="en-US" sz="1800" u="none" strike="noStrike" dirty="0">
                          <a:solidFill>
                            <a:schemeClr val="tx2"/>
                          </a:solidFill>
                          <a:effectLst/>
                        </a:rPr>
                        <a:t>UPW (1/1000 HNO3)</a:t>
                      </a:r>
                      <a:endParaRPr lang="en-US" sz="1800" b="1" i="0" u="none" strike="noStrike" dirty="0">
                        <a:solidFill>
                          <a:schemeClr val="tx2"/>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25446205"/>
                  </a:ext>
                </a:extLst>
              </a:tr>
              <a:tr h="266270">
                <a:tc>
                  <a:txBody>
                    <a:bodyPr/>
                    <a:lstStyle/>
                    <a:p>
                      <a:pPr algn="ctr" fontAlgn="ctr"/>
                      <a:r>
                        <a:rPr lang="en-US" sz="1400" u="none" strike="noStrike" dirty="0">
                          <a:effectLst/>
                        </a:rPr>
                        <a:t>Tune Mode</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Scan Type</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Q1</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Q2</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Name</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R</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a</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b (blank)</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b="1" u="none" strike="noStrike" dirty="0">
                          <a:effectLst/>
                        </a:rPr>
                        <a:t>DL</a:t>
                      </a:r>
                      <a:endParaRPr 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b="1" u="none" strike="noStrike" dirty="0">
                          <a:effectLst/>
                        </a:rPr>
                        <a:t>BEC</a:t>
                      </a:r>
                      <a:endParaRPr 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Units</a:t>
                      </a:r>
                      <a:endParaRPr 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Cal 3SD</a:t>
                      </a:r>
                    </a:p>
                    <a:p>
                      <a:pPr algn="ctr" fontAlgn="ctr"/>
                      <a:r>
                        <a:rPr lang="en-US" sz="1400" b="0" i="0" u="none" strike="noStrike" dirty="0">
                          <a:solidFill>
                            <a:srgbClr val="000000"/>
                          </a:solidFill>
                          <a:effectLst/>
                          <a:latin typeface="游ゴシック" panose="020B0400000000000000" pitchFamily="50" charset="-128"/>
                          <a:ea typeface="游ゴシック" panose="020B0400000000000000" pitchFamily="50" charset="-128"/>
                        </a:rPr>
                        <a:t>CPS</a:t>
                      </a: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Theo DL</a:t>
                      </a:r>
                    </a:p>
                    <a:p>
                      <a:pPr algn="ctr" fontAlgn="ctr"/>
                      <a:r>
                        <a:rPr lang="en-US" sz="1400" b="0" i="0" u="none" strike="noStrike" dirty="0">
                          <a:solidFill>
                            <a:srgbClr val="000000"/>
                          </a:solidFill>
                          <a:effectLst/>
                          <a:latin typeface="游ゴシック" panose="020B0400000000000000" pitchFamily="50" charset="-128"/>
                          <a:ea typeface="游ゴシック" panose="020B0400000000000000" pitchFamily="50" charset="-128"/>
                        </a:rPr>
                        <a:t> ppt </a:t>
                      </a: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1400" u="none" strike="noStrike" dirty="0">
                          <a:effectLst/>
                        </a:rPr>
                        <a:t>DATA/Theo</a:t>
                      </a:r>
                      <a:endParaRPr 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35273981"/>
                  </a:ext>
                </a:extLst>
              </a:tr>
              <a:tr h="266270">
                <a:tc>
                  <a:txBody>
                    <a:bodyPr/>
                    <a:lstStyle/>
                    <a:p>
                      <a:pPr algn="l" fontAlgn="ctr"/>
                      <a:r>
                        <a:rPr lang="en-US" sz="1200" u="none" strike="noStrike" dirty="0">
                          <a:effectLst/>
                        </a:rPr>
                        <a:t>No Gas</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dirty="0">
                          <a:effectLst/>
                        </a:rPr>
                        <a:t>Single Quad</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200" u="none" strike="noStrike" dirty="0">
                          <a:effectLst/>
                        </a:rPr>
                        <a:t>　</a:t>
                      </a:r>
                      <a:endPar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7</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Li</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#DIV/0!</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0086358"/>
                  </a:ext>
                </a:extLst>
              </a:tr>
              <a:tr h="266270">
                <a:tc>
                  <a:txBody>
                    <a:bodyPr/>
                    <a:lstStyle/>
                    <a:p>
                      <a:pPr algn="l" fontAlgn="ctr"/>
                      <a:r>
                        <a:rPr lang="en-US" sz="1200" u="none" strike="noStrike">
                          <a:effectLst/>
                        </a:rPr>
                        <a:t>No Gas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1200" u="none" strike="noStrike">
                          <a:effectLst/>
                        </a:rPr>
                        <a:t>Single Quad</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ja-JP" altLang="en-US" sz="1200" u="none" strike="noStrike">
                          <a:effectLst/>
                        </a:rPr>
                        <a:t>　</a:t>
                      </a:r>
                      <a:endParaRPr lang="ja-JP" alt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11</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200" b="1" u="none" strike="noStrike" dirty="0">
                          <a:effectLst/>
                        </a:rPr>
                        <a:t>B</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dirty="0">
                          <a:effectLst/>
                        </a:rPr>
                        <a:t>0.9996</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11</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dirty="0">
                          <a:effectLst/>
                        </a:rPr>
                        <a:t>12</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b="1" u="none" strike="noStrike">
                          <a:effectLst/>
                        </a:rPr>
                        <a:t>1.18</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b="1" u="none" strike="noStrike" dirty="0">
                          <a:effectLst/>
                        </a:rPr>
                        <a:t>1.11</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200" u="none" strike="noStrike" dirty="0">
                          <a:effectLst/>
                        </a:rPr>
                        <a:t>ppt</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0.96</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7767091"/>
                  </a:ext>
                </a:extLst>
              </a:tr>
              <a:tr h="266270">
                <a:tc>
                  <a:txBody>
                    <a:bodyPr/>
                    <a:lstStyle/>
                    <a:p>
                      <a:pPr algn="l" fontAlgn="ctr"/>
                      <a:r>
                        <a:rPr lang="en-US" sz="1200" u="none" strike="noStrike">
                          <a:effectLst/>
                        </a:rPr>
                        <a:t>No Gas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Single Quad</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200" u="none" strike="noStrike">
                          <a:effectLst/>
                        </a:rPr>
                        <a:t>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Na</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12.1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0.26</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0.23</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0121158"/>
                  </a:ext>
                </a:extLst>
              </a:tr>
              <a:tr h="177513">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Mg</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49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0.05</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0.02</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0.06</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45160"/>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Al</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1.0000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74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4.7</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0.11</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0.06</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0.09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4988428"/>
                  </a:ext>
                </a:extLst>
              </a:tr>
              <a:tr h="213016">
                <a:tc>
                  <a:txBody>
                    <a:bodyPr/>
                    <a:lstStyle/>
                    <a:p>
                      <a:pPr algn="l" fontAlgn="ctr"/>
                      <a:r>
                        <a:rPr lang="en-US" sz="1200" u="none" strike="noStrike" dirty="0">
                          <a:effectLst/>
                        </a:rPr>
                        <a:t>NH3+H2</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39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39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K</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1.0000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87</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0.12</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0.13</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8787782"/>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40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40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Ca</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1.0000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39.7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0.17</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0.38</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18.9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0.18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228068"/>
                  </a:ext>
                </a:extLst>
              </a:tr>
              <a:tr h="213016">
                <a:tc>
                  <a:txBody>
                    <a:bodyPr/>
                    <a:lstStyle/>
                    <a:p>
                      <a:pPr algn="l" fontAlgn="ctr"/>
                      <a:r>
                        <a:rPr lang="en-US" sz="1200" u="none" strike="noStrike">
                          <a:effectLst/>
                        </a:rPr>
                        <a:t>O2mode</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48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Ti</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0.00</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200" u="none" strike="noStrike">
                          <a:effectLst/>
                        </a:rPr>
                        <a:t>　</a:t>
                      </a:r>
                      <a:endParaRPr lang="ja-JP" alt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0.00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#DIV/0!</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1651636"/>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V</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0.01</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0346510"/>
                  </a:ext>
                </a:extLst>
              </a:tr>
              <a:tr h="213016">
                <a:tc>
                  <a:txBody>
                    <a:bodyPr/>
                    <a:lstStyle/>
                    <a:p>
                      <a:pPr algn="l" fontAlgn="b"/>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52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52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200" b="1" u="none" strike="noStrike">
                          <a:effectLst/>
                        </a:rPr>
                        <a:t>Cr</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0.9997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99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u="none" strike="noStrike">
                          <a:effectLst/>
                        </a:rPr>
                        <a:t>37.7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b="1" u="none" strike="noStrike">
                          <a:effectLst/>
                        </a:rPr>
                        <a:t>0.24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altLang="ja-JP" sz="1200" b="1" u="none" strike="noStrike">
                          <a:effectLst/>
                        </a:rPr>
                        <a:t>0.38</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18.4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0.19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7272162"/>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Mn</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0.9999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130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0.08</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0.09</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68211627"/>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56</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56</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Fe</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37.4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0.23</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0.36</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18.3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0898213"/>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Co</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1.0000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70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0.05</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0.01</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3.0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4029181"/>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Ni</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0.14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0.07</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3.4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0.7</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535588"/>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Cu</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43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10.5</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0.22</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9.7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607769"/>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Zn</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0.9999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31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0.15</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0.06</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4.1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6558198"/>
                  </a:ext>
                </a:extLst>
              </a:tr>
              <a:tr h="213016">
                <a:tc>
                  <a:txBody>
                    <a:bodyPr/>
                    <a:lstStyle/>
                    <a:p>
                      <a:pPr algn="l" fontAlgn="ctr"/>
                      <a:r>
                        <a:rPr lang="en-US" sz="1200" u="none" strike="noStrike">
                          <a:effectLst/>
                        </a:rPr>
                        <a:t>O2mode</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75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91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As</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0.23</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0.02</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ppt</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3708849"/>
                  </a:ext>
                </a:extLst>
              </a:tr>
              <a:tr h="177513">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88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88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Sr</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127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0.2</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0.01</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1.3</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0050231"/>
                  </a:ext>
                </a:extLst>
              </a:tr>
              <a:tr h="213016">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98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98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Mo</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0.9989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0.01</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0.05</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5274880"/>
                  </a:ext>
                </a:extLst>
              </a:tr>
              <a:tr h="177513">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Cd</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0.9996</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0.04</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0.00</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4683035"/>
                  </a:ext>
                </a:extLst>
              </a:tr>
              <a:tr h="177513">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118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Sn</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0.9996</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0.12</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0.03</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2.7</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1203773"/>
                  </a:ext>
                </a:extLst>
              </a:tr>
              <a:tr h="177513">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121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121</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a:effectLst/>
                        </a:rPr>
                        <a:t>Sb</a:t>
                      </a:r>
                      <a:endParaRPr lang="en-US"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0.9997</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20</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0.05</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0.01</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0.05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8511154"/>
                  </a:ext>
                </a:extLst>
              </a:tr>
              <a:tr h="177513">
                <a:tc>
                  <a:txBody>
                    <a:bodyPr/>
                    <a:lstStyle/>
                    <a:p>
                      <a:pPr algn="l" fontAlgn="ctr"/>
                      <a:r>
                        <a:rPr lang="en-US" sz="1200" u="none" strike="noStrike" dirty="0">
                          <a:effectLst/>
                        </a:rPr>
                        <a:t>NH3+H2</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dirty="0">
                          <a:effectLst/>
                        </a:rPr>
                        <a:t>MS/MS</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Ba</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1.0000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68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0.03</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1.4</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7132329"/>
                  </a:ext>
                </a:extLst>
              </a:tr>
              <a:tr h="177513">
                <a:tc>
                  <a:txBody>
                    <a:bodyPr/>
                    <a:lstStyle/>
                    <a:p>
                      <a:pPr algn="l" fontAlgn="ctr"/>
                      <a:r>
                        <a:rPr lang="en-US" sz="1200" u="none" strike="noStrike">
                          <a:effectLst/>
                        </a:rPr>
                        <a:t>O2mode</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184</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216</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W</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0.9998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69</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21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0.20</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0.30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13.6</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0.20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1845177"/>
                  </a:ext>
                </a:extLst>
              </a:tr>
              <a:tr h="177513">
                <a:tc>
                  <a:txBody>
                    <a:bodyPr/>
                    <a:lstStyle/>
                    <a:p>
                      <a:pPr algn="l" fontAlgn="ctr"/>
                      <a:r>
                        <a:rPr lang="en-US" sz="1200" u="none" strike="noStrike">
                          <a:effectLst/>
                        </a:rPr>
                        <a:t>O2mode</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195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195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Pt</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0.9996</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55</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22</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a:effectLst/>
                        </a:rPr>
                        <a:t>0.20</a:t>
                      </a:r>
                      <a:endParaRPr lang="en-US" altLang="ja-JP" sz="1200" b="1"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0.40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14.1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0.26</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0.8</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0697397"/>
                  </a:ext>
                </a:extLst>
              </a:tr>
              <a:tr h="183431">
                <a:tc>
                  <a:txBody>
                    <a:bodyPr/>
                    <a:lstStyle/>
                    <a:p>
                      <a:pPr algn="l" fontAlgn="ctr"/>
                      <a:r>
                        <a:rPr lang="en-US" sz="1200" u="none" strike="noStrike">
                          <a:effectLst/>
                        </a:rPr>
                        <a:t>NH3+H2</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200" u="none" strike="noStrike">
                          <a:effectLst/>
                        </a:rPr>
                        <a:t>MS/MS</a:t>
                      </a:r>
                      <a:endParaRPr lang="en-US"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208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a:effectLst/>
                        </a:rPr>
                        <a:t>208</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u="none" strike="noStrike" dirty="0">
                          <a:effectLst/>
                        </a:rPr>
                        <a:t>Pb</a:t>
                      </a:r>
                      <a:endParaRPr lang="en-US"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1.0000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21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0.1</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0.05</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rPr>
                        <a:t>0.00</a:t>
                      </a:r>
                      <a:endParaRPr lang="en-US" altLang="ja-JP" sz="12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dirty="0">
                          <a:effectLst/>
                        </a:rPr>
                        <a:t>ppt</a:t>
                      </a:r>
                      <a:endParaRPr lang="en-US"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0.9</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0.05</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u="none" strike="noStrike" dirty="0">
                          <a:effectLst/>
                        </a:rPr>
                        <a:t>1.0</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95" marR="4595" marT="45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0802369"/>
                  </a:ext>
                </a:extLst>
              </a:tr>
            </a:tbl>
          </a:graphicData>
        </a:graphic>
      </p:graphicFrame>
      <p:sp>
        <p:nvSpPr>
          <p:cNvPr id="8" name="テキスト ボックス 7">
            <a:extLst>
              <a:ext uri="{FF2B5EF4-FFF2-40B4-BE49-F238E27FC236}">
                <a16:creationId xmlns:a16="http://schemas.microsoft.com/office/drawing/2014/main" id="{77F8CB36-A9CA-454C-AD18-36E40B4EF8B4}"/>
              </a:ext>
            </a:extLst>
          </p:cNvPr>
          <p:cNvSpPr txBox="1"/>
          <p:nvPr/>
        </p:nvSpPr>
        <p:spPr>
          <a:xfrm>
            <a:off x="9228082" y="376760"/>
            <a:ext cx="958977" cy="5917006"/>
          </a:xfrm>
          <a:prstGeom prst="rect">
            <a:avLst/>
          </a:prstGeom>
          <a:noFill/>
          <a:ln w="41275">
            <a:solidFill>
              <a:srgbClr val="FF0000"/>
            </a:solidFill>
          </a:ln>
        </p:spPr>
        <p:txBody>
          <a:bodyPr wrap="square" rtlCol="0">
            <a:spAutoFit/>
          </a:bodyPr>
          <a:lstStyle/>
          <a:p>
            <a:endParaRPr kumimoji="1" lang="ja-JP" altLang="en-US" dirty="0"/>
          </a:p>
        </p:txBody>
      </p:sp>
      <p:sp>
        <p:nvSpPr>
          <p:cNvPr id="7" name="テキスト ボックス 6">
            <a:extLst>
              <a:ext uri="{FF2B5EF4-FFF2-40B4-BE49-F238E27FC236}">
                <a16:creationId xmlns:a16="http://schemas.microsoft.com/office/drawing/2014/main" id="{5AAFF913-BD90-44C2-BA6C-7F132C205DBB}"/>
              </a:ext>
            </a:extLst>
          </p:cNvPr>
          <p:cNvSpPr txBox="1"/>
          <p:nvPr/>
        </p:nvSpPr>
        <p:spPr>
          <a:xfrm>
            <a:off x="8397766" y="376760"/>
            <a:ext cx="797956" cy="5917005"/>
          </a:xfrm>
          <a:prstGeom prst="rect">
            <a:avLst/>
          </a:prstGeom>
          <a:noFill/>
          <a:ln w="41275">
            <a:solidFill>
              <a:schemeClr val="accent4"/>
            </a:solidFill>
          </a:ln>
        </p:spPr>
        <p:txBody>
          <a:bodyPr wrap="squar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3FEF68F9-8022-4CB8-B03F-3AC75F8109B8}"/>
              </a:ext>
            </a:extLst>
          </p:cNvPr>
          <p:cNvSpPr txBox="1"/>
          <p:nvPr/>
        </p:nvSpPr>
        <p:spPr>
          <a:xfrm>
            <a:off x="5679281" y="376760"/>
            <a:ext cx="711007" cy="5917005"/>
          </a:xfrm>
          <a:prstGeom prst="rect">
            <a:avLst/>
          </a:prstGeom>
          <a:noFill/>
          <a:ln w="41275">
            <a:solidFill>
              <a:srgbClr val="CC66FF"/>
            </a:solidFill>
          </a:ln>
        </p:spPr>
        <p:txBody>
          <a:bodyPr wrap="square" rtlCol="0">
            <a:spAutoFit/>
          </a:bodyPr>
          <a:lstStyle/>
          <a:p>
            <a:endParaRPr kumimoji="1" lang="ja-JP" altLang="en-US" dirty="0"/>
          </a:p>
        </p:txBody>
      </p:sp>
    </p:spTree>
    <p:extLst>
      <p:ext uri="{BB962C8B-B14F-4D97-AF65-F5344CB8AC3E}">
        <p14:creationId xmlns:p14="http://schemas.microsoft.com/office/powerpoint/2010/main" val="3055639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7E1B36D0-6D4B-442A-A430-7DFD6ECA79B0}"/>
              </a:ext>
            </a:extLst>
          </p:cNvPr>
          <p:cNvSpPr/>
          <p:nvPr/>
        </p:nvSpPr>
        <p:spPr>
          <a:xfrm>
            <a:off x="169779" y="77723"/>
            <a:ext cx="2136706"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a:solidFill>
                  <a:srgbClr val="0070C0"/>
                </a:solidFill>
                <a:cs typeface="Calibri" panose="020F0502020204030204" pitchFamily="34" charset="0"/>
              </a:rPr>
              <a:t>Summary </a:t>
            </a:r>
            <a:r>
              <a:rPr kumimoji="1" lang="ja-JP" altLang="en-US" sz="3200" b="1" dirty="0">
                <a:solidFill>
                  <a:srgbClr val="0070C0"/>
                </a:solidFill>
                <a:cs typeface="Calibri" panose="020F0502020204030204" pitchFamily="34" charset="0"/>
              </a:rPr>
              <a:t>　</a:t>
            </a:r>
          </a:p>
        </p:txBody>
      </p:sp>
      <p:graphicFrame>
        <p:nvGraphicFramePr>
          <p:cNvPr id="6" name="表 9">
            <a:extLst>
              <a:ext uri="{FF2B5EF4-FFF2-40B4-BE49-F238E27FC236}">
                <a16:creationId xmlns:a16="http://schemas.microsoft.com/office/drawing/2014/main" id="{8E867C8A-8D3D-4ECF-BE12-F15BF49BA165}"/>
              </a:ext>
            </a:extLst>
          </p:cNvPr>
          <p:cNvGraphicFramePr>
            <a:graphicFrameLocks noGrp="1"/>
          </p:cNvGraphicFramePr>
          <p:nvPr>
            <p:extLst>
              <p:ext uri="{D42A27DB-BD31-4B8C-83A1-F6EECF244321}">
                <p14:modId xmlns:p14="http://schemas.microsoft.com/office/powerpoint/2010/main" val="857785428"/>
              </p:ext>
            </p:extLst>
          </p:nvPr>
        </p:nvGraphicFramePr>
        <p:xfrm>
          <a:off x="1076568" y="1085758"/>
          <a:ext cx="9511835" cy="3144974"/>
        </p:xfrm>
        <a:graphic>
          <a:graphicData uri="http://schemas.openxmlformats.org/drawingml/2006/table">
            <a:tbl>
              <a:tblPr firstRow="1" bandRow="1">
                <a:tableStyleId>{5C22544A-7EE6-4342-B048-85BDC9FD1C3A}</a:tableStyleId>
              </a:tblPr>
              <a:tblGrid>
                <a:gridCol w="4843401">
                  <a:extLst>
                    <a:ext uri="{9D8B030D-6E8A-4147-A177-3AD203B41FA5}">
                      <a16:colId xmlns:a16="http://schemas.microsoft.com/office/drawing/2014/main" val="1017743413"/>
                    </a:ext>
                  </a:extLst>
                </a:gridCol>
                <a:gridCol w="4668434">
                  <a:extLst>
                    <a:ext uri="{9D8B030D-6E8A-4147-A177-3AD203B41FA5}">
                      <a16:colId xmlns:a16="http://schemas.microsoft.com/office/drawing/2014/main" val="1707837023"/>
                    </a:ext>
                  </a:extLst>
                </a:gridCol>
              </a:tblGrid>
              <a:tr h="0">
                <a:tc>
                  <a:txBody>
                    <a:bodyPr/>
                    <a:lstStyle/>
                    <a:p>
                      <a:r>
                        <a:rPr kumimoji="1" lang="en-US" altLang="ja-JP" sz="2800" dirty="0"/>
                        <a:t>Target Value</a:t>
                      </a:r>
                      <a:endParaRPr kumimoji="1" lang="ja-JP" altLang="en-US" sz="2800" dirty="0"/>
                    </a:p>
                  </a:txBody>
                  <a:tcPr anchor="ctr"/>
                </a:tc>
                <a:tc>
                  <a:txBody>
                    <a:bodyPr/>
                    <a:lstStyle/>
                    <a:p>
                      <a:r>
                        <a:rPr kumimoji="1" lang="en-US" altLang="ja-JP" sz="2800" dirty="0"/>
                        <a:t>Our Results</a:t>
                      </a:r>
                      <a:endParaRPr kumimoji="1" lang="ja-JP" altLang="en-US" sz="2800" dirty="0"/>
                    </a:p>
                  </a:txBody>
                  <a:tcPr anchor="ctr"/>
                </a:tc>
                <a:extLst>
                  <a:ext uri="{0D108BD9-81ED-4DB2-BD59-A6C34878D82A}">
                    <a16:rowId xmlns:a16="http://schemas.microsoft.com/office/drawing/2014/main" val="672952608"/>
                  </a:ext>
                </a:extLst>
              </a:tr>
              <a:tr h="641680">
                <a:tc>
                  <a:txBody>
                    <a:bodyPr/>
                    <a:lstStyle/>
                    <a:p>
                      <a:r>
                        <a:rPr kumimoji="1" lang="en-US" altLang="ja-JP" sz="2000" b="1" dirty="0">
                          <a:solidFill>
                            <a:schemeClr val="tx2"/>
                          </a:solidFill>
                        </a:rPr>
                        <a:t>Simple Method</a:t>
                      </a:r>
                      <a:r>
                        <a:rPr kumimoji="1" lang="en-US" altLang="ja-JP" sz="2000" dirty="0">
                          <a:solidFill>
                            <a:schemeClr val="tx2"/>
                          </a:solidFill>
                        </a:rPr>
                        <a:t>; </a:t>
                      </a:r>
                    </a:p>
                    <a:p>
                      <a:r>
                        <a:rPr kumimoji="1" lang="en-US" altLang="ja-JP" sz="2000" dirty="0">
                          <a:solidFill>
                            <a:schemeClr val="tx2"/>
                          </a:solidFill>
                        </a:rPr>
                        <a:t>Hot Plasma only (3 Tunes)</a:t>
                      </a:r>
                      <a:endParaRPr kumimoji="1" lang="ja-JP" altLang="en-US" sz="2000" dirty="0">
                        <a:solidFill>
                          <a:schemeClr val="tx2"/>
                        </a:solidFill>
                      </a:endParaRPr>
                    </a:p>
                  </a:txBody>
                  <a:tcPr anchor="ctr"/>
                </a:tc>
                <a:tc>
                  <a:txBody>
                    <a:bodyPr/>
                    <a:lstStyle/>
                    <a:p>
                      <a:r>
                        <a:rPr kumimoji="1" lang="en-US" altLang="ja-JP" sz="2000" dirty="0">
                          <a:solidFill>
                            <a:schemeClr val="tx2"/>
                          </a:solidFill>
                        </a:rPr>
                        <a:t>achieved 3 tunes only for Hot Plasma by using m lens</a:t>
                      </a:r>
                      <a:endParaRPr kumimoji="1" lang="ja-JP" altLang="en-US" sz="2000" dirty="0">
                        <a:solidFill>
                          <a:schemeClr val="tx2"/>
                        </a:solidFill>
                      </a:endParaRPr>
                    </a:p>
                  </a:txBody>
                  <a:tcPr anchor="ctr"/>
                </a:tc>
                <a:extLst>
                  <a:ext uri="{0D108BD9-81ED-4DB2-BD59-A6C34878D82A}">
                    <a16:rowId xmlns:a16="http://schemas.microsoft.com/office/drawing/2014/main" val="3445310338"/>
                  </a:ext>
                </a:extLst>
              </a:tr>
              <a:tr h="866915">
                <a:tc>
                  <a:txBody>
                    <a:bodyPr/>
                    <a:lstStyle/>
                    <a:p>
                      <a:r>
                        <a:rPr kumimoji="1" lang="en-US" altLang="ja-JP" sz="2000" b="1" u="sng" dirty="0">
                          <a:solidFill>
                            <a:schemeClr val="tx2"/>
                          </a:solidFill>
                        </a:rPr>
                        <a:t>BEC</a:t>
                      </a:r>
                      <a:r>
                        <a:rPr kumimoji="1" lang="en-US" altLang="ja-JP" sz="2000" u="sng" dirty="0">
                          <a:solidFill>
                            <a:schemeClr val="tx2"/>
                          </a:solidFill>
                        </a:rPr>
                        <a:t> :</a:t>
                      </a:r>
                      <a:br>
                        <a:rPr kumimoji="1" lang="en-US" altLang="ja-JP" sz="2000" dirty="0">
                          <a:solidFill>
                            <a:schemeClr val="tx2"/>
                          </a:solidFill>
                        </a:rPr>
                      </a:br>
                      <a:r>
                        <a:rPr kumimoji="1" lang="en-US" altLang="ja-JP" sz="2000" dirty="0">
                          <a:solidFill>
                            <a:schemeClr val="tx2"/>
                          </a:solidFill>
                        </a:rPr>
                        <a:t>SEMI : &lt;1.0 ppt (B: 50 ppt)</a:t>
                      </a:r>
                      <a:endParaRPr kumimoji="1" lang="ja-JP" altLang="en-US" sz="2000" dirty="0">
                        <a:solidFill>
                          <a:schemeClr val="tx2"/>
                        </a:solidFill>
                      </a:endParaRPr>
                    </a:p>
                  </a:txBody>
                  <a:tcPr anchor="ctr"/>
                </a:tc>
                <a:tc>
                  <a:txBody>
                    <a:bodyPr/>
                    <a:lstStyle/>
                    <a:p>
                      <a:r>
                        <a:rPr kumimoji="1" lang="en-US" altLang="ja-JP" sz="2000" b="1" dirty="0">
                          <a:solidFill>
                            <a:schemeClr val="tx2"/>
                          </a:solidFill>
                        </a:rPr>
                        <a:t>Most of the elements &lt; 0.5ppt</a:t>
                      </a:r>
                    </a:p>
                  </a:txBody>
                  <a:tcPr anchor="ctr"/>
                </a:tc>
                <a:extLst>
                  <a:ext uri="{0D108BD9-81ED-4DB2-BD59-A6C34878D82A}">
                    <a16:rowId xmlns:a16="http://schemas.microsoft.com/office/drawing/2014/main" val="2897793252"/>
                  </a:ext>
                </a:extLst>
              </a:tr>
              <a:tr h="1058859">
                <a:tc>
                  <a:txBody>
                    <a:bodyPr/>
                    <a:lstStyle/>
                    <a:p>
                      <a:r>
                        <a:rPr kumimoji="1" lang="en-US" altLang="ja-JP" sz="2000" b="1" u="sng" dirty="0">
                          <a:solidFill>
                            <a:schemeClr val="tx2"/>
                          </a:solidFill>
                        </a:rPr>
                        <a:t>D.L. </a:t>
                      </a:r>
                      <a:r>
                        <a:rPr kumimoji="1" lang="en-US" altLang="ja-JP" sz="2000" u="sng" dirty="0">
                          <a:solidFill>
                            <a:schemeClr val="tx2"/>
                          </a:solidFill>
                        </a:rPr>
                        <a:t>:</a:t>
                      </a:r>
                    </a:p>
                    <a:p>
                      <a:r>
                        <a:rPr kumimoji="1" lang="en-US" altLang="ja-JP" sz="2000" dirty="0">
                          <a:solidFill>
                            <a:schemeClr val="tx2"/>
                          </a:solidFill>
                        </a:rPr>
                        <a:t>SEMI : </a:t>
                      </a:r>
                      <a:r>
                        <a:rPr kumimoji="1" lang="sv-SE" altLang="ja-JP" sz="2000" dirty="0">
                          <a:solidFill>
                            <a:schemeClr val="tx2"/>
                          </a:solidFill>
                        </a:rPr>
                        <a:t>&lt; 0.5 ppt (B:15ppt)</a:t>
                      </a:r>
                      <a:endParaRPr kumimoji="1" lang="ja-JP" altLang="en-US" sz="2000" dirty="0">
                        <a:solidFill>
                          <a:schemeClr val="tx2"/>
                        </a:solidFill>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2000" b="1" dirty="0">
                          <a:solidFill>
                            <a:schemeClr val="tx2"/>
                          </a:solidFill>
                        </a:rPr>
                        <a:t>Most of the elements &lt; 0.3ppt</a:t>
                      </a:r>
                    </a:p>
                  </a:txBody>
                  <a:tcPr anchor="ctr"/>
                </a:tc>
                <a:extLst>
                  <a:ext uri="{0D108BD9-81ED-4DB2-BD59-A6C34878D82A}">
                    <a16:rowId xmlns:a16="http://schemas.microsoft.com/office/drawing/2014/main" val="498782830"/>
                  </a:ext>
                </a:extLst>
              </a:tr>
            </a:tbl>
          </a:graphicData>
        </a:graphic>
      </p:graphicFrame>
      <p:graphicFrame>
        <p:nvGraphicFramePr>
          <p:cNvPr id="8" name="表 7">
            <a:extLst>
              <a:ext uri="{FF2B5EF4-FFF2-40B4-BE49-F238E27FC236}">
                <a16:creationId xmlns:a16="http://schemas.microsoft.com/office/drawing/2014/main" id="{D7B90F7D-89DE-4AAC-AB22-B30F16D4AE9A}"/>
              </a:ext>
            </a:extLst>
          </p:cNvPr>
          <p:cNvGraphicFramePr>
            <a:graphicFrameLocks noGrp="1"/>
          </p:cNvGraphicFramePr>
          <p:nvPr>
            <p:extLst>
              <p:ext uri="{D42A27DB-BD31-4B8C-83A1-F6EECF244321}">
                <p14:modId xmlns:p14="http://schemas.microsoft.com/office/powerpoint/2010/main" val="3460323331"/>
              </p:ext>
            </p:extLst>
          </p:nvPr>
        </p:nvGraphicFramePr>
        <p:xfrm>
          <a:off x="1854929" y="4669152"/>
          <a:ext cx="7955115" cy="1085324"/>
        </p:xfrm>
        <a:graphic>
          <a:graphicData uri="http://schemas.openxmlformats.org/drawingml/2006/table">
            <a:tbl>
              <a:tblPr firstRow="1" bandRow="1">
                <a:tableStyleId>{5C22544A-7EE6-4342-B048-85BDC9FD1C3A}</a:tableStyleId>
              </a:tblPr>
              <a:tblGrid>
                <a:gridCol w="7955115">
                  <a:extLst>
                    <a:ext uri="{9D8B030D-6E8A-4147-A177-3AD203B41FA5}">
                      <a16:colId xmlns:a16="http://schemas.microsoft.com/office/drawing/2014/main" val="783352941"/>
                    </a:ext>
                  </a:extLst>
                </a:gridCol>
              </a:tblGrid>
              <a:tr h="342855">
                <a:tc>
                  <a:txBody>
                    <a:bodyPr/>
                    <a:lstStyle/>
                    <a:p>
                      <a:pPr algn="ctr"/>
                      <a:r>
                        <a:rPr kumimoji="1" lang="en-US" altLang="ja-JP" sz="2000" b="1" kern="1200" dirty="0">
                          <a:solidFill>
                            <a:schemeClr val="tx2"/>
                          </a:solidFill>
                          <a:latin typeface="+mn-lt"/>
                          <a:ea typeface="+mn-ea"/>
                          <a:cs typeface="+mn-cs"/>
                        </a:rPr>
                        <a:t>Tips</a:t>
                      </a:r>
                      <a:endParaRPr kumimoji="1" lang="ja-JP" altLang="en-US" sz="2000" b="1" kern="1200" dirty="0">
                        <a:solidFill>
                          <a:schemeClr val="tx2"/>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67113475"/>
                  </a:ext>
                </a:extLst>
              </a:tr>
              <a:tr h="689084">
                <a:tc>
                  <a:txBody>
                    <a:bodyPr/>
                    <a:lstStyle/>
                    <a:p>
                      <a:r>
                        <a:rPr kumimoji="1" lang="ja-JP" altLang="en-US" sz="1600" b="0" dirty="0">
                          <a:solidFill>
                            <a:schemeClr val="tx2"/>
                          </a:solidFill>
                        </a:rPr>
                        <a:t>・</a:t>
                      </a:r>
                      <a:r>
                        <a:rPr kumimoji="1" lang="en-US" altLang="ja-JP" sz="1800" b="0" dirty="0">
                          <a:solidFill>
                            <a:schemeClr val="tx2"/>
                          </a:solidFill>
                        </a:rPr>
                        <a:t>Sample Uptake Rate:  </a:t>
                      </a:r>
                      <a:r>
                        <a:rPr kumimoji="1" lang="en-US" altLang="ja-JP" sz="1800" b="1" dirty="0">
                          <a:solidFill>
                            <a:schemeClr val="tx2"/>
                          </a:solidFill>
                        </a:rPr>
                        <a:t>about 200 </a:t>
                      </a:r>
                      <a:r>
                        <a:rPr kumimoji="1" lang="en-US" altLang="ja-JP" sz="1800" b="1" dirty="0" err="1">
                          <a:solidFill>
                            <a:schemeClr val="tx2"/>
                          </a:solidFill>
                        </a:rPr>
                        <a:t>μL</a:t>
                      </a:r>
                      <a:r>
                        <a:rPr kumimoji="1" lang="en-US" altLang="ja-JP" sz="1800" b="1" dirty="0">
                          <a:solidFill>
                            <a:schemeClr val="tx2"/>
                          </a:solidFill>
                        </a:rPr>
                        <a:t>/min (MFN-100 ; standard)</a:t>
                      </a:r>
                    </a:p>
                    <a:p>
                      <a:r>
                        <a:rPr kumimoji="1" lang="ja-JP" altLang="en-US" sz="1800" b="0" dirty="0">
                          <a:solidFill>
                            <a:schemeClr val="tx2"/>
                          </a:solidFill>
                        </a:rPr>
                        <a:t>・</a:t>
                      </a:r>
                      <a:r>
                        <a:rPr kumimoji="1" lang="en-US" altLang="ja-JP" sz="1800" b="0" dirty="0">
                          <a:solidFill>
                            <a:schemeClr val="tx2"/>
                          </a:solidFill>
                        </a:rPr>
                        <a:t>1600W and </a:t>
                      </a:r>
                      <a:r>
                        <a:rPr kumimoji="1" lang="en-US" altLang="ja-JP" sz="1800" b="0" dirty="0" err="1">
                          <a:solidFill>
                            <a:schemeClr val="tx2"/>
                          </a:solidFill>
                        </a:rPr>
                        <a:t>CeO</a:t>
                      </a:r>
                      <a:r>
                        <a:rPr kumimoji="1" lang="en-US" altLang="ja-JP" sz="1800" b="0" dirty="0">
                          <a:solidFill>
                            <a:schemeClr val="tx2"/>
                          </a:solidFill>
                        </a:rPr>
                        <a:t>+/Ce = around 2% (True Hot Plasma condition)</a:t>
                      </a:r>
                      <a:endParaRPr kumimoji="1" lang="ja-JP" altLang="en-US" sz="1800" b="0" dirty="0">
                        <a:solidFill>
                          <a:schemeClr val="tx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581742511"/>
                  </a:ext>
                </a:extLst>
              </a:tr>
            </a:tbl>
          </a:graphicData>
        </a:graphic>
      </p:graphicFrame>
    </p:spTree>
    <p:extLst>
      <p:ext uri="{BB962C8B-B14F-4D97-AF65-F5344CB8AC3E}">
        <p14:creationId xmlns:p14="http://schemas.microsoft.com/office/powerpoint/2010/main" val="2641979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49538479-190A-49C2-AD03-6FE41378123B}"/>
              </a:ext>
            </a:extLst>
          </p:cNvPr>
          <p:cNvSpPr>
            <a:spLocks noGrp="1"/>
          </p:cNvSpPr>
          <p:nvPr>
            <p:ph idx="1"/>
          </p:nvPr>
        </p:nvSpPr>
        <p:spPr/>
        <p:txBody>
          <a:bodyPr anchor="ctr">
            <a:normAutofit/>
          </a:bodyPr>
          <a:lstStyle/>
          <a:p>
            <a:pPr algn="ctr"/>
            <a:r>
              <a:rPr lang="en-US" altLang="ja-JP" sz="4000" dirty="0">
                <a:solidFill>
                  <a:srgbClr val="0070C0"/>
                </a:solidFill>
              </a:rPr>
              <a:t>appendix</a:t>
            </a:r>
            <a:endParaRPr kumimoji="1" lang="ja-JP" altLang="en-US" sz="4000" dirty="0">
              <a:solidFill>
                <a:srgbClr val="0070C0"/>
              </a:solidFill>
            </a:endParaRPr>
          </a:p>
        </p:txBody>
      </p:sp>
    </p:spTree>
    <p:extLst>
      <p:ext uri="{BB962C8B-B14F-4D97-AF65-F5344CB8AC3E}">
        <p14:creationId xmlns:p14="http://schemas.microsoft.com/office/powerpoint/2010/main" val="1522027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E8DF1E2F-98A8-4454-B3D7-FDA260C8FBE6}"/>
              </a:ext>
            </a:extLst>
          </p:cNvPr>
          <p:cNvGraphicFramePr>
            <a:graphicFrameLocks noGrp="1"/>
          </p:cNvGraphicFramePr>
          <p:nvPr>
            <p:extLst>
              <p:ext uri="{D42A27DB-BD31-4B8C-83A1-F6EECF244321}">
                <p14:modId xmlns:p14="http://schemas.microsoft.com/office/powerpoint/2010/main" val="3346231271"/>
              </p:ext>
            </p:extLst>
          </p:nvPr>
        </p:nvGraphicFramePr>
        <p:xfrm>
          <a:off x="1086493" y="1076518"/>
          <a:ext cx="9519614" cy="4704964"/>
        </p:xfrm>
        <a:graphic>
          <a:graphicData uri="http://schemas.openxmlformats.org/drawingml/2006/table">
            <a:tbl>
              <a:tblPr firstRow="1" firstCol="1" bandRow="1">
                <a:tableStyleId>{5C22544A-7EE6-4342-B048-85BDC9FD1C3A}</a:tableStyleId>
              </a:tblPr>
              <a:tblGrid>
                <a:gridCol w="6044946">
                  <a:extLst>
                    <a:ext uri="{9D8B030D-6E8A-4147-A177-3AD203B41FA5}">
                      <a16:colId xmlns:a16="http://schemas.microsoft.com/office/drawing/2014/main" val="969439391"/>
                    </a:ext>
                  </a:extLst>
                </a:gridCol>
                <a:gridCol w="1732263">
                  <a:extLst>
                    <a:ext uri="{9D8B030D-6E8A-4147-A177-3AD203B41FA5}">
                      <a16:colId xmlns:a16="http://schemas.microsoft.com/office/drawing/2014/main" val="2527190966"/>
                    </a:ext>
                  </a:extLst>
                </a:gridCol>
                <a:gridCol w="1742405">
                  <a:extLst>
                    <a:ext uri="{9D8B030D-6E8A-4147-A177-3AD203B41FA5}">
                      <a16:colId xmlns:a16="http://schemas.microsoft.com/office/drawing/2014/main" val="3945163675"/>
                    </a:ext>
                  </a:extLst>
                </a:gridCol>
              </a:tblGrid>
              <a:tr h="369830">
                <a:tc>
                  <a:txBody>
                    <a:bodyPr/>
                    <a:lstStyle/>
                    <a:p>
                      <a:r>
                        <a:rPr lang="en-US" sz="2000" dirty="0">
                          <a:effectLst/>
                        </a:rPr>
                        <a:t> </a:t>
                      </a:r>
                      <a:endParaRPr lang="ja-JP" sz="20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en-US" sz="2000" dirty="0">
                          <a:effectLst/>
                        </a:rPr>
                        <a:t>for 8900</a:t>
                      </a:r>
                      <a:endParaRPr lang="ja-JP" sz="20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en-US" sz="2000" dirty="0">
                          <a:effectLst/>
                        </a:rPr>
                        <a:t>for 7900</a:t>
                      </a:r>
                      <a:endParaRPr lang="ja-JP" sz="2000" dirty="0">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2653960028"/>
                  </a:ext>
                </a:extLst>
              </a:tr>
              <a:tr h="258881">
                <a:tc>
                  <a:txBody>
                    <a:bodyPr/>
                    <a:lstStyle/>
                    <a:p>
                      <a:r>
                        <a:rPr lang="en-US" sz="1400" dirty="0">
                          <a:effectLst/>
                        </a:rPr>
                        <a:t>Pt Sampling cone</a:t>
                      </a:r>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G3280-67036</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ja-JP" altLang="en-US" sz="1400" dirty="0">
                          <a:solidFill>
                            <a:schemeClr val="tx1"/>
                          </a:solidFill>
                          <a:effectLst/>
                          <a:latin typeface="Calibri" panose="020F0502020204030204" pitchFamily="34" charset="0"/>
                          <a:ea typeface="游ゴシック" panose="020B0400000000000000" pitchFamily="50" charset="-128"/>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1662335690"/>
                  </a:ext>
                </a:extLst>
              </a:tr>
              <a:tr h="258881">
                <a:tc>
                  <a:txBody>
                    <a:bodyPr/>
                    <a:lstStyle/>
                    <a:p>
                      <a:r>
                        <a:rPr lang="en-US" sz="1400" dirty="0">
                          <a:effectLst/>
                        </a:rPr>
                        <a:t>Pt (Ni base) Skimmer for m-lens</a:t>
                      </a:r>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G3666-67501</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ja-JP" altLang="en-US" sz="1400" dirty="0">
                          <a:solidFill>
                            <a:schemeClr val="tx1"/>
                          </a:solidFill>
                          <a:effectLst/>
                          <a:latin typeface="Calibri" panose="020F0502020204030204" pitchFamily="34" charset="0"/>
                          <a:ea typeface="游ゴシック" panose="020B0400000000000000" pitchFamily="50" charset="-128"/>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681848188"/>
                  </a:ext>
                </a:extLst>
              </a:tr>
              <a:tr h="258881">
                <a:tc>
                  <a:txBody>
                    <a:bodyPr/>
                    <a:lstStyle/>
                    <a:p>
                      <a:r>
                        <a:rPr lang="en-US" sz="1400" dirty="0">
                          <a:effectLst/>
                        </a:rPr>
                        <a:t>Extraction-Omega lens </a:t>
                      </a:r>
                      <a:r>
                        <a:rPr lang="en-US" sz="1400" dirty="0" err="1">
                          <a:effectLst/>
                        </a:rPr>
                        <a:t>assy</a:t>
                      </a:r>
                      <a:r>
                        <a:rPr lang="en-US" sz="1400" dirty="0">
                          <a:effectLst/>
                        </a:rPr>
                        <a:t> with m-lens, brass skimmer base</a:t>
                      </a:r>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G3666-67500</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en-US" sz="1400" dirty="0">
                          <a:solidFill>
                            <a:schemeClr val="tx1"/>
                          </a:solidFill>
                          <a:effectLst/>
                        </a:rPr>
                        <a:t>G8400-67047</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861887057"/>
                  </a:ext>
                </a:extLst>
              </a:tr>
              <a:tr h="258881">
                <a:tc>
                  <a:txBody>
                    <a:bodyPr/>
                    <a:lstStyle/>
                    <a:p>
                      <a:r>
                        <a:rPr lang="en-US" sz="1400">
                          <a:effectLst/>
                        </a:rPr>
                        <a:t> </a:t>
                      </a:r>
                      <a:endParaRPr lang="ja-JP" sz="140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 </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en-US" sz="1400" dirty="0">
                          <a:solidFill>
                            <a:schemeClr val="tx1"/>
                          </a:solidFill>
                          <a:effectLst/>
                        </a:rPr>
                        <a:t> </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2993269224"/>
                  </a:ext>
                </a:extLst>
              </a:tr>
              <a:tr h="258881">
                <a:tc>
                  <a:txBody>
                    <a:bodyPr/>
                    <a:lstStyle/>
                    <a:p>
                      <a:r>
                        <a:rPr lang="en-US" sz="1400">
                          <a:effectLst/>
                        </a:rPr>
                        <a:t>Brass Skimmer base</a:t>
                      </a:r>
                      <a:endParaRPr lang="ja-JP" sz="140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G3666-60401</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lang="en-US" sz="1400" dirty="0">
                          <a:solidFill>
                            <a:schemeClr val="tx1"/>
                          </a:solidFill>
                          <a:effectLst/>
                        </a:rPr>
                        <a:t>G8400-60634</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944574953"/>
                  </a:ext>
                </a:extLst>
              </a:tr>
              <a:tr h="258881">
                <a:tc>
                  <a:txBody>
                    <a:bodyPr/>
                    <a:lstStyle/>
                    <a:p>
                      <a:r>
                        <a:rPr lang="en-US" sz="1400">
                          <a:effectLst/>
                        </a:rPr>
                        <a:t>Extraction 1 lens (m-lens)</a:t>
                      </a:r>
                      <a:endParaRPr lang="ja-JP" sz="140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G3666-60502</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883290475"/>
                  </a:ext>
                </a:extLst>
              </a:tr>
              <a:tr h="258881">
                <a:tc>
                  <a:txBody>
                    <a:bodyPr/>
                    <a:lstStyle/>
                    <a:p>
                      <a:r>
                        <a:rPr lang="en-US" sz="1400">
                          <a:effectLst/>
                        </a:rPr>
                        <a:t>Extraction 2 lens (m-lens)</a:t>
                      </a:r>
                      <a:endParaRPr lang="ja-JP" sz="140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G3666-60503</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788402549"/>
                  </a:ext>
                </a:extLst>
              </a:tr>
              <a:tr h="258881">
                <a:tc>
                  <a:txBody>
                    <a:bodyPr/>
                    <a:lstStyle/>
                    <a:p>
                      <a:r>
                        <a:rPr lang="en-US" sz="1400">
                          <a:effectLst/>
                        </a:rPr>
                        <a:t>Omega lens (89s-lens)</a:t>
                      </a:r>
                      <a:endParaRPr lang="ja-JP" sz="140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G3666-20404</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1869511442"/>
                  </a:ext>
                </a:extLst>
              </a:tr>
              <a:tr h="258881">
                <a:tc>
                  <a:txBody>
                    <a:bodyPr/>
                    <a:lstStyle/>
                    <a:p>
                      <a:r>
                        <a:rPr lang="en-US" sz="1400">
                          <a:effectLst/>
                        </a:rPr>
                        <a:t>Omega bias lens (89s-lens)</a:t>
                      </a:r>
                      <a:endParaRPr lang="ja-JP" sz="140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G3666-20405</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014896833"/>
                  </a:ext>
                </a:extLst>
              </a:tr>
              <a:tr h="258881">
                <a:tc>
                  <a:txBody>
                    <a:bodyPr/>
                    <a:lstStyle/>
                    <a:p>
                      <a:r>
                        <a:rPr lang="en-US" sz="1400" dirty="0">
                          <a:effectLst/>
                        </a:rPr>
                        <a:t>Screw and spacer kit, for s/m/c-lens</a:t>
                      </a:r>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G3280-67038</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1687805749"/>
                  </a:ext>
                </a:extLst>
              </a:tr>
              <a:tr h="385055">
                <a:tc>
                  <a:txBody>
                    <a:bodyPr/>
                    <a:lstStyle/>
                    <a:p>
                      <a:r>
                        <a:rPr lang="en-US" sz="1400" b="1" dirty="0">
                          <a:solidFill>
                            <a:schemeClr val="bg1"/>
                          </a:solidFill>
                          <a:effectLst/>
                        </a:rPr>
                        <a:t>Ni Sampling cone</a:t>
                      </a:r>
                      <a:endParaRPr lang="ja-JP" sz="1400" b="1" dirty="0">
                        <a:solidFill>
                          <a:schemeClr val="bg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b="0" dirty="0">
                          <a:solidFill>
                            <a:schemeClr val="tx1"/>
                          </a:solidFill>
                          <a:effectLst/>
                        </a:rPr>
                        <a:t>G3280-67040</a:t>
                      </a:r>
                      <a:endParaRPr lang="ja-JP" sz="1400" b="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b="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405521349"/>
                  </a:ext>
                </a:extLst>
              </a:tr>
              <a:tr h="258881">
                <a:tc>
                  <a:txBody>
                    <a:bodyPr/>
                    <a:lstStyle/>
                    <a:p>
                      <a:r>
                        <a:rPr lang="en-US" sz="1400" b="1" dirty="0">
                          <a:solidFill>
                            <a:schemeClr val="bg1"/>
                          </a:solidFill>
                          <a:effectLst/>
                        </a:rPr>
                        <a:t>Ni Skimmer for m-lens</a:t>
                      </a:r>
                      <a:endParaRPr lang="ja-JP" sz="1400" b="1" dirty="0">
                        <a:solidFill>
                          <a:schemeClr val="bg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b="0" dirty="0">
                          <a:solidFill>
                            <a:schemeClr val="tx1"/>
                          </a:solidFill>
                          <a:effectLst/>
                        </a:rPr>
                        <a:t>G3666-67511      </a:t>
                      </a:r>
                      <a:endParaRPr lang="ja-JP" sz="1400" b="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b="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797635113"/>
                  </a:ext>
                </a:extLst>
              </a:tr>
              <a:tr h="258881">
                <a:tc>
                  <a:txBody>
                    <a:bodyPr/>
                    <a:lstStyle/>
                    <a:p>
                      <a:r>
                        <a:rPr lang="en-US" sz="1400" dirty="0">
                          <a:effectLst/>
                        </a:rPr>
                        <a:t>Pt Sampling cone</a:t>
                      </a:r>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G3280-67036</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043085704"/>
                  </a:ext>
                </a:extLst>
              </a:tr>
              <a:tr h="258881">
                <a:tc>
                  <a:txBody>
                    <a:bodyPr/>
                    <a:lstStyle/>
                    <a:p>
                      <a:r>
                        <a:rPr lang="en-US" sz="1400" dirty="0">
                          <a:effectLst/>
                        </a:rPr>
                        <a:t>Pt/Ni-plated Sampling cone</a:t>
                      </a:r>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G3280-67142</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327290942"/>
                  </a:ext>
                </a:extLst>
              </a:tr>
              <a:tr h="584626">
                <a:tc>
                  <a:txBody>
                    <a:bodyPr/>
                    <a:lstStyle/>
                    <a:p>
                      <a:r>
                        <a:rPr lang="en-US" sz="1400" dirty="0">
                          <a:effectLst/>
                        </a:rPr>
                        <a:t>Pt (Ni base) Skimmer for m-lens</a:t>
                      </a:r>
                    </a:p>
                    <a:p>
                      <a:endParaRPr lang="ja-JP" sz="1400" dirty="0">
                        <a:effectLst/>
                        <a:latin typeface="Calibri" panose="020F0502020204030204" pitchFamily="34" charset="0"/>
                        <a:ea typeface="游ゴシック" panose="020B0400000000000000" pitchFamily="50" charset="-128"/>
                      </a:endParaRPr>
                    </a:p>
                  </a:txBody>
                  <a:tcPr marL="68580" marR="68580" marT="0" marB="0"/>
                </a:tc>
                <a:tc>
                  <a:txBody>
                    <a:bodyPr/>
                    <a:lstStyle/>
                    <a:p>
                      <a:pPr algn="l"/>
                      <a:r>
                        <a:rPr lang="en-US" sz="1400" dirty="0">
                          <a:solidFill>
                            <a:schemeClr val="tx1"/>
                          </a:solidFill>
                          <a:effectLst/>
                        </a:rPr>
                        <a:t>G3666-67501</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tc>
                  <a:txBody>
                    <a:bodyPr/>
                    <a:lstStyle/>
                    <a:p>
                      <a:pPr algn="ctr"/>
                      <a:r>
                        <a:rPr kumimoji="1" lang="ja-JP" altLang="en-US" sz="1400" b="0" i="0" u="none" strike="noStrike" kern="1200" cap="none" spc="0" normalizeH="0" baseline="0" noProof="0" dirty="0">
                          <a:ln>
                            <a:noFill/>
                          </a:ln>
                          <a:solidFill>
                            <a:schemeClr val="tx1"/>
                          </a:solidFill>
                          <a:effectLst/>
                          <a:uLnTx/>
                          <a:uFillTx/>
                          <a:latin typeface="Calibri" panose="020F0502020204030204" pitchFamily="34" charset="0"/>
                          <a:ea typeface="游ゴシック" panose="020B0400000000000000" pitchFamily="50" charset="-128"/>
                          <a:cs typeface="+mn-cs"/>
                        </a:rPr>
                        <a:t>←</a:t>
                      </a:r>
                      <a:endParaRPr lang="ja-JP" sz="1400" dirty="0">
                        <a:solidFill>
                          <a:schemeClr val="tx1"/>
                        </a:solidFill>
                        <a:effectLst/>
                        <a:latin typeface="Calibri" panose="020F0502020204030204" pitchFamily="34" charset="0"/>
                        <a:ea typeface="游ゴシック" panose="020B0400000000000000" pitchFamily="50" charset="-128"/>
                      </a:endParaRPr>
                    </a:p>
                  </a:txBody>
                  <a:tcPr marL="68580" marR="68580" marT="0" marB="0"/>
                </a:tc>
                <a:extLst>
                  <a:ext uri="{0D108BD9-81ED-4DB2-BD59-A6C34878D82A}">
                    <a16:rowId xmlns:a16="http://schemas.microsoft.com/office/drawing/2014/main" val="4082132858"/>
                  </a:ext>
                </a:extLst>
              </a:tr>
            </a:tbl>
          </a:graphicData>
        </a:graphic>
      </p:graphicFrame>
      <p:sp>
        <p:nvSpPr>
          <p:cNvPr id="8" name="Rectangle 1">
            <a:extLst>
              <a:ext uri="{FF2B5EF4-FFF2-40B4-BE49-F238E27FC236}">
                <a16:creationId xmlns:a16="http://schemas.microsoft.com/office/drawing/2014/main" id="{75DF0F24-16AF-4856-A94F-725E00853B6D}"/>
              </a:ext>
            </a:extLst>
          </p:cNvPr>
          <p:cNvSpPr/>
          <p:nvPr/>
        </p:nvSpPr>
        <p:spPr>
          <a:xfrm>
            <a:off x="374725" y="297116"/>
            <a:ext cx="3305735" cy="42012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Calibri" panose="020F0502020204030204" pitchFamily="34" charset="0"/>
                <a:cs typeface="Calibri" panose="020F0502020204030204" pitchFamily="34" charset="0"/>
              </a:rPr>
              <a:t>m lens related parts</a:t>
            </a:r>
            <a:endParaRPr kumimoji="1" lang="ja-JP" altLang="en-US"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4060694"/>
      </p:ext>
    </p:extLst>
  </p:cSld>
  <p:clrMapOvr>
    <a:masterClrMapping/>
  </p:clrMapOvr>
</p:sld>
</file>

<file path=ppt/theme/theme1.xml><?xml version="1.0" encoding="utf-8"?>
<a:theme xmlns:a="http://schemas.openxmlformats.org/drawingml/2006/main" name="AGILENT 16-9">
  <a:themeElements>
    <a:clrScheme name="AGILENT COLORS">
      <a:dk1>
        <a:srgbClr val="53565A"/>
      </a:dk1>
      <a:lt1>
        <a:srgbClr val="FFFFFF"/>
      </a:lt1>
      <a:dk2>
        <a:srgbClr val="000000"/>
      </a:dk2>
      <a:lt2>
        <a:srgbClr val="FFFFFF"/>
      </a:lt2>
      <a:accent1>
        <a:srgbClr val="0085D5"/>
      </a:accent1>
      <a:accent2>
        <a:srgbClr val="F2A900"/>
      </a:accent2>
      <a:accent3>
        <a:srgbClr val="84BD00"/>
      </a:accent3>
      <a:accent4>
        <a:srgbClr val="00A9E0"/>
      </a:accent4>
      <a:accent5>
        <a:srgbClr val="00426A"/>
      </a:accent5>
      <a:accent6>
        <a:srgbClr val="D6001C"/>
      </a:accent6>
      <a:hlink>
        <a:srgbClr val="0085D5"/>
      </a:hlink>
      <a:folHlink>
        <a:srgbClr val="80276C"/>
      </a:folHlink>
    </a:clrScheme>
    <a:fontScheme name="AGILENT PPT &amp; OUTLOO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AGILENT 16-9" id="{CD274158-3815-4470-856A-3EBFC99DE9E5}" vid="{3C5B99B2-ABAC-4F5E-B8E6-91C29AF1059B}"/>
    </a:ext>
  </a:extLst>
</a:theme>
</file>

<file path=ppt/theme/theme2.xml><?xml version="1.0" encoding="utf-8"?>
<a:theme xmlns:a="http://schemas.openxmlformats.org/drawingml/2006/main" name="1_AGILENT 16-9">
  <a:themeElements>
    <a:clrScheme name="AGILENT COLORS">
      <a:dk1>
        <a:srgbClr val="53565A"/>
      </a:dk1>
      <a:lt1>
        <a:srgbClr val="FFFFFF"/>
      </a:lt1>
      <a:dk2>
        <a:srgbClr val="000000"/>
      </a:dk2>
      <a:lt2>
        <a:srgbClr val="FFFFFF"/>
      </a:lt2>
      <a:accent1>
        <a:srgbClr val="0085D5"/>
      </a:accent1>
      <a:accent2>
        <a:srgbClr val="F2A900"/>
      </a:accent2>
      <a:accent3>
        <a:srgbClr val="84BD00"/>
      </a:accent3>
      <a:accent4>
        <a:srgbClr val="00A9E0"/>
      </a:accent4>
      <a:accent5>
        <a:srgbClr val="00426A"/>
      </a:accent5>
      <a:accent6>
        <a:srgbClr val="D6001C"/>
      </a:accent6>
      <a:hlink>
        <a:srgbClr val="0085D5"/>
      </a:hlink>
      <a:folHlink>
        <a:srgbClr val="80276C"/>
      </a:folHlink>
    </a:clrScheme>
    <a:fontScheme name="AGILENT PPT &amp; OUTLOO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AGILENT 16-9" id="{CD274158-3815-4470-856A-3EBFC99DE9E5}" vid="{3C5B99B2-ABAC-4F5E-B8E6-91C29AF1059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4C551B5CD392F4682DDB6CE0DE76E11" ma:contentTypeVersion="13" ma:contentTypeDescription="Create a new document." ma:contentTypeScope="" ma:versionID="8ca0c5777e87ee209155d532701d11d1">
  <xsd:schema xmlns:xsd="http://www.w3.org/2001/XMLSchema" xmlns:xs="http://www.w3.org/2001/XMLSchema" xmlns:p="http://schemas.microsoft.com/office/2006/metadata/properties" xmlns:ns3="6795fe3b-8fe8-46e6-b905-ba3d70a508d5" xmlns:ns4="c1827274-02fc-4a1c-8e0f-73f155ee9132" targetNamespace="http://schemas.microsoft.com/office/2006/metadata/properties" ma:root="true" ma:fieldsID="09aa7f2bef63d644d82acaef6cb440e7" ns3:_="" ns4:_="">
    <xsd:import namespace="6795fe3b-8fe8-46e6-b905-ba3d70a508d5"/>
    <xsd:import namespace="c1827274-02fc-4a1c-8e0f-73f155ee913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95fe3b-8fe8-46e6-b905-ba3d70a508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827274-02fc-4a1c-8e0f-73f155ee913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5BF2134-ABDB-4F4A-996D-EFF87E93AD3D}">
  <ds:schemaRefs>
    <ds:schemaRef ds:uri="http://schemas.microsoft.com/sharepoint/v3/contenttype/forms"/>
  </ds:schemaRefs>
</ds:datastoreItem>
</file>

<file path=customXml/itemProps2.xml><?xml version="1.0" encoding="utf-8"?>
<ds:datastoreItem xmlns:ds="http://schemas.openxmlformats.org/officeDocument/2006/customXml" ds:itemID="{41D8B77C-7C7F-41E5-89DF-594DC59AB9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95fe3b-8fe8-46e6-b905-ba3d70a508d5"/>
    <ds:schemaRef ds:uri="c1827274-02fc-4a1c-8e0f-73f155ee91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B67091-5060-4A36-A574-B6FCB3B192D5}">
  <ds:schemaRefs>
    <ds:schemaRef ds:uri="6795fe3b-8fe8-46e6-b905-ba3d70a508d5"/>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c1827274-02fc-4a1c-8e0f-73f155ee913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AGILENT 16-9</Template>
  <TotalTime>11863</TotalTime>
  <Words>2051</Words>
  <Application>Microsoft Office PowerPoint</Application>
  <PresentationFormat>ワイド画面</PresentationFormat>
  <Paragraphs>665</Paragraphs>
  <Slides>11</Slides>
  <Notes>9</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11</vt:i4>
      </vt:variant>
    </vt:vector>
  </HeadingPairs>
  <TitlesOfParts>
    <vt:vector size="18" baseType="lpstr">
      <vt:lpstr>Roboto</vt:lpstr>
      <vt:lpstr>Roboto Light</vt:lpstr>
      <vt:lpstr>游ゴシック</vt:lpstr>
      <vt:lpstr>Arial</vt:lpstr>
      <vt:lpstr>Calibri</vt:lpstr>
      <vt:lpstr>AGILENT 16-9</vt:lpstr>
      <vt:lpstr>1_AGILENT 16-9</vt:lpstr>
      <vt:lpstr>UPW analysis using        Agilent 8900 with m lens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SUGIYAMA,NAOKI (Agilent JPN)</dc:creator>
  <cp:lastModifiedBy>SAKAI,KAZUHIRO (Agilent JPN)</cp:lastModifiedBy>
  <cp:revision>1</cp:revision>
  <dcterms:created xsi:type="dcterms:W3CDTF">2020-08-26T00:47:08Z</dcterms:created>
  <dcterms:modified xsi:type="dcterms:W3CDTF">2021-06-28T01:11:15Z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0x01010034C551B5CD392F4682DDB6CE0DE76E11</vt:lpwstr>
  </property>
</Properties>
</file>